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Roboto"/>
      <p:regular r:id="rId33"/>
      <p:bold r:id="rId34"/>
      <p:italic r:id="rId35"/>
      <p:boldItalic r:id="rId36"/>
    </p:embeddedFont>
    <p:embeddedFont>
      <p:font typeface="La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CF4E6A0-E536-4487-A89C-8F72CEB2B271}">
  <a:tblStyle styleId="{7CF4E6A0-E536-4487-A89C-8F72CEB2B27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oboto-italic.fntdata"/><Relationship Id="rId12" Type="http://schemas.openxmlformats.org/officeDocument/2006/relationships/slide" Target="slides/slide6.xml"/><Relationship Id="rId34" Type="http://schemas.openxmlformats.org/officeDocument/2006/relationships/font" Target="fonts/Roboto-bold.fntdata"/><Relationship Id="rId15" Type="http://schemas.openxmlformats.org/officeDocument/2006/relationships/slide" Target="slides/slide9.xml"/><Relationship Id="rId37" Type="http://schemas.openxmlformats.org/officeDocument/2006/relationships/font" Target="fonts/Lato-regular.fntdata"/><Relationship Id="rId14" Type="http://schemas.openxmlformats.org/officeDocument/2006/relationships/slide" Target="slides/slide8.xml"/><Relationship Id="rId36" Type="http://schemas.openxmlformats.org/officeDocument/2006/relationships/font" Target="fonts/Roboto-boldItalic.fntdata"/><Relationship Id="rId17" Type="http://schemas.openxmlformats.org/officeDocument/2006/relationships/slide" Target="slides/slide11.xml"/><Relationship Id="rId39" Type="http://schemas.openxmlformats.org/officeDocument/2006/relationships/font" Target="fonts/Lato-italic.fntdata"/><Relationship Id="rId16" Type="http://schemas.openxmlformats.org/officeDocument/2006/relationships/slide" Target="slides/slide10.xml"/><Relationship Id="rId38" Type="http://schemas.openxmlformats.org/officeDocument/2006/relationships/font" Target="fonts/Lat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nstagram.com/p/BsOGulcndj-/"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9ba9b3c2cb_0_25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g9ba9b3c2cb_0_25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a1d95a6537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a1d95a6537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a1d95a6537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a1d95a6537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a1d95a6537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a1d95a6537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a1d95a6537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a1d95a6537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a1d95a6537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a1d95a6537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700"/>
              </a:spcBef>
              <a:spcAft>
                <a:spcPts val="0"/>
              </a:spcAft>
              <a:buClr>
                <a:schemeClr val="dk1"/>
              </a:buClr>
              <a:buSzPts val="1100"/>
              <a:buFont typeface="Arial"/>
              <a:buNone/>
            </a:pPr>
            <a:r>
              <a:rPr lang="en" sz="1050">
                <a:solidFill>
                  <a:srgbClr val="3C4043"/>
                </a:solidFill>
                <a:highlight>
                  <a:srgbClr val="FFFFFF"/>
                </a:highlight>
                <a:latin typeface="Roboto"/>
                <a:ea typeface="Roboto"/>
                <a:cs typeface="Roboto"/>
                <a:sym typeface="Roboto"/>
              </a:rPr>
              <a:t>S</a:t>
            </a:r>
            <a:r>
              <a:rPr lang="en" sz="1050">
                <a:solidFill>
                  <a:srgbClr val="3C4043"/>
                </a:solidFill>
                <a:highlight>
                  <a:srgbClr val="FFFFFF"/>
                </a:highlight>
                <a:latin typeface="Roboto"/>
                <a:ea typeface="Roboto"/>
                <a:cs typeface="Roboto"/>
                <a:sym typeface="Roboto"/>
              </a:rPr>
              <a:t>imply having a memento doens't mean that it replays well.Quantifying how many good and bad is out of scope for this study, but it has to be acknowledged. We can also say that Twitter is far more likely to have a usable replay than the others.</a:t>
            </a:r>
            <a:endParaRPr>
              <a:solidFill>
                <a:srgbClr val="14496F"/>
              </a:solidFill>
              <a:latin typeface="Avenir"/>
              <a:ea typeface="Avenir"/>
              <a:cs typeface="Avenir"/>
              <a:sym typeface="Aveni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0c29c33af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0c29c33af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a0d955f45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a0d955f45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a0c29c33af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a0c29c33af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a0d955f45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a0d955f45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0000"/>
              </a:lnSpc>
              <a:spcBef>
                <a:spcPts val="70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9c3bcfb275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9c3bcfb275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a0c29c33a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a0c29c33a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4A4C4E"/>
              </a:buClr>
              <a:buSzPts val="1200"/>
              <a:buChar char="●"/>
            </a:pPr>
            <a:r>
              <a:rPr lang="en" sz="1200">
                <a:solidFill>
                  <a:srgbClr val="4A4C4E"/>
                </a:solidFill>
                <a:highlight>
                  <a:srgbClr val="FFFFFF"/>
                </a:highlight>
              </a:rPr>
              <a:t>Most liked photo on Instagram is a photo of an egg with </a:t>
            </a:r>
            <a:r>
              <a:rPr lang="en" sz="1200">
                <a:solidFill>
                  <a:srgbClr val="DC3425"/>
                </a:solidFill>
                <a:highlight>
                  <a:srgbClr val="FFFFFF"/>
                </a:highlight>
                <a:uFill>
                  <a:noFill/>
                </a:uFill>
                <a:hlinkClick r:id="rId2">
                  <a:extLst>
                    <a:ext uri="{A12FA001-AC4F-418D-AE19-62706E023703}">
                      <ahyp:hlinkClr val="tx"/>
                    </a:ext>
                  </a:extLst>
                </a:hlinkClick>
              </a:rPr>
              <a:t>54.2 million likes</a:t>
            </a:r>
            <a:r>
              <a:rPr lang="en"/>
              <a:t>.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a0d955f454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a0d955f454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9c3bcfb275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9c3bcfb275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a0c29c33af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a0c29c33af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sz="1400">
                <a:solidFill>
                  <a:schemeClr val="dk1"/>
                </a:solidFill>
              </a:rPr>
              <a:t>* I have ranked the 1642 posts according to the and checked the correlation between those.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a0c29c33af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a0c29c33af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a0c29c33af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a0c29c33af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a0c29c33af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a0c29c33af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a0c29c33af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a0c29c33af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a0c29c33af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a0c29c33a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a0d955f45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a0d955f45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a0c29c33af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a0c29c33af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700"/>
              </a:spcBef>
              <a:spcAft>
                <a:spcPts val="0"/>
              </a:spcAft>
              <a:buClr>
                <a:schemeClr val="dk1"/>
              </a:buClr>
              <a:buSzPts val="1100"/>
              <a:buFont typeface="Arial"/>
              <a:buNone/>
            </a:pPr>
            <a:r>
              <a:rPr lang="en">
                <a:solidFill>
                  <a:srgbClr val="14496F"/>
                </a:solidFill>
                <a:latin typeface="Lato"/>
                <a:ea typeface="Lato"/>
                <a:cs typeface="Lato"/>
                <a:sym typeface="Lato"/>
              </a:rPr>
              <a:t>https://www.facebook.com/katyperry/posts/10157469385961466</a:t>
            </a:r>
            <a:endParaRPr>
              <a:solidFill>
                <a:srgbClr val="14496F"/>
              </a:solidFill>
              <a:latin typeface="Lato"/>
              <a:ea typeface="Lato"/>
              <a:cs typeface="Lato"/>
              <a:sym typeface="Lato"/>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1a9a7878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1a9a7878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a0c29c33af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a0c29c33af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a1d95a6537_1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a1d95a6537_1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a0d955f454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a0d955f454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6" name="Shape 16"/>
        <p:cNvGrpSpPr/>
        <p:nvPr/>
      </p:nvGrpSpPr>
      <p:grpSpPr>
        <a:xfrm>
          <a:off x="0" y="0"/>
          <a:ext cx="0" cy="0"/>
          <a:chOff x="0" y="0"/>
          <a:chExt cx="0" cy="0"/>
        </a:xfrm>
      </p:grpSpPr>
      <p:sp>
        <p:nvSpPr>
          <p:cNvPr id="17" name="Google Shape;17;p2"/>
          <p:cNvSpPr/>
          <p:nvPr/>
        </p:nvSpPr>
        <p:spPr>
          <a:xfrm>
            <a:off x="0" y="0"/>
            <a:ext cx="9144000" cy="5143500"/>
          </a:xfrm>
          <a:prstGeom prst="rect">
            <a:avLst/>
          </a:prstGeom>
          <a:solidFill>
            <a:srgbClr val="2A91D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venir"/>
              <a:ea typeface="Avenir"/>
              <a:cs typeface="Avenir"/>
              <a:sym typeface="Avenir"/>
            </a:endParaRPr>
          </a:p>
        </p:txBody>
      </p:sp>
      <p:sp>
        <p:nvSpPr>
          <p:cNvPr id="18" name="Google Shape;18;p2"/>
          <p:cNvSpPr/>
          <p:nvPr/>
        </p:nvSpPr>
        <p:spPr>
          <a:xfrm>
            <a:off x="980903" y="950797"/>
            <a:ext cx="7182300" cy="3231000"/>
          </a:xfrm>
          <a:prstGeom prst="rect">
            <a:avLst/>
          </a:prstGeom>
          <a:solidFill>
            <a:schemeClr val="lt1"/>
          </a:solidFill>
          <a:ln>
            <a:noFill/>
          </a:ln>
          <a:effectLst>
            <a:outerShdw blurRad="50800" rotWithShape="0" algn="ctr">
              <a:srgbClr val="000000">
                <a:alpha val="65880"/>
              </a:srgbClr>
            </a:outerShdw>
          </a:effectLst>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9" name="Google Shape;19;p2"/>
          <p:cNvSpPr/>
          <p:nvPr/>
        </p:nvSpPr>
        <p:spPr>
          <a:xfrm>
            <a:off x="1085851" y="1058711"/>
            <a:ext cx="6972300" cy="3026100"/>
          </a:xfrm>
          <a:prstGeom prst="rect">
            <a:avLst/>
          </a:prstGeom>
          <a:noFill/>
          <a:ln cap="sq" cmpd="sng" w="9525">
            <a:solidFill>
              <a:srgbClr val="207CC0"/>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20" name="Google Shape;20;p2"/>
          <p:cNvSpPr/>
          <p:nvPr/>
        </p:nvSpPr>
        <p:spPr>
          <a:xfrm>
            <a:off x="3851910" y="950797"/>
            <a:ext cx="1440300" cy="548400"/>
          </a:xfrm>
          <a:prstGeom prst="rect">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grpSp>
        <p:nvGrpSpPr>
          <p:cNvPr id="21" name="Google Shape;21;p2"/>
          <p:cNvGrpSpPr/>
          <p:nvPr/>
        </p:nvGrpSpPr>
        <p:grpSpPr>
          <a:xfrm>
            <a:off x="3937635" y="950797"/>
            <a:ext cx="1268775" cy="461951"/>
            <a:chOff x="5250180" y="1267730"/>
            <a:chExt cx="1691700" cy="615934"/>
          </a:xfrm>
        </p:grpSpPr>
        <p:cxnSp>
          <p:nvCxnSpPr>
            <p:cNvPr id="22" name="Google Shape;22;p2"/>
            <p:cNvCxnSpPr/>
            <p:nvPr/>
          </p:nvCxnSpPr>
          <p:spPr>
            <a:xfrm>
              <a:off x="5250180" y="1267730"/>
              <a:ext cx="0" cy="612600"/>
            </a:xfrm>
            <a:prstGeom prst="straightConnector1">
              <a:avLst/>
            </a:prstGeom>
            <a:solidFill>
              <a:srgbClr val="1B699F"/>
            </a:solidFill>
            <a:ln cap="flat" cmpd="sng" w="9525">
              <a:solidFill>
                <a:srgbClr val="FFFFFF"/>
              </a:solidFill>
              <a:prstDash val="solid"/>
              <a:miter lim="800000"/>
              <a:headEnd len="sm" w="sm" type="none"/>
              <a:tailEnd len="sm" w="sm" type="none"/>
            </a:ln>
          </p:spPr>
        </p:cxnSp>
        <p:cxnSp>
          <p:nvCxnSpPr>
            <p:cNvPr id="23" name="Google Shape;23;p2"/>
            <p:cNvCxnSpPr/>
            <p:nvPr/>
          </p:nvCxnSpPr>
          <p:spPr>
            <a:xfrm>
              <a:off x="6941820" y="1267730"/>
              <a:ext cx="0" cy="612600"/>
            </a:xfrm>
            <a:prstGeom prst="straightConnector1">
              <a:avLst/>
            </a:prstGeom>
            <a:solidFill>
              <a:srgbClr val="1B699F"/>
            </a:solidFill>
            <a:ln cap="flat" cmpd="sng" w="9525">
              <a:solidFill>
                <a:srgbClr val="FFFFFF"/>
              </a:solidFill>
              <a:prstDash val="solid"/>
              <a:miter lim="800000"/>
              <a:headEnd len="sm" w="sm" type="none"/>
              <a:tailEnd len="sm" w="sm" type="none"/>
            </a:ln>
          </p:spPr>
        </p:cxnSp>
        <p:cxnSp>
          <p:nvCxnSpPr>
            <p:cNvPr id="24" name="Google Shape;24;p2"/>
            <p:cNvCxnSpPr/>
            <p:nvPr/>
          </p:nvCxnSpPr>
          <p:spPr>
            <a:xfrm>
              <a:off x="5250180" y="1883664"/>
              <a:ext cx="1691700" cy="0"/>
            </a:xfrm>
            <a:prstGeom prst="straightConnector1">
              <a:avLst/>
            </a:prstGeom>
            <a:solidFill>
              <a:srgbClr val="1B699F"/>
            </a:solidFill>
            <a:ln cap="flat" cmpd="sng" w="9525">
              <a:solidFill>
                <a:srgbClr val="FFFFFF"/>
              </a:solidFill>
              <a:prstDash val="solid"/>
              <a:miter lim="800000"/>
              <a:headEnd len="sm" w="sm" type="none"/>
              <a:tailEnd len="sm" w="sm" type="none"/>
            </a:ln>
          </p:spPr>
        </p:cxnSp>
      </p:grpSp>
      <p:sp>
        <p:nvSpPr>
          <p:cNvPr id="25" name="Google Shape;25;p2"/>
          <p:cNvSpPr txBox="1"/>
          <p:nvPr>
            <p:ph type="ctrTitle"/>
          </p:nvPr>
        </p:nvSpPr>
        <p:spPr>
          <a:xfrm>
            <a:off x="1221827" y="1683623"/>
            <a:ext cx="6700200" cy="1827900"/>
          </a:xfrm>
          <a:prstGeom prst="rect">
            <a:avLst/>
          </a:prstGeom>
          <a:noFill/>
          <a:ln>
            <a:noFill/>
          </a:ln>
        </p:spPr>
        <p:txBody>
          <a:bodyPr anchorCtr="0" anchor="ctr" bIns="34275" lIns="68575" spcFirstLastPara="1" rIns="68575" wrap="square" tIns="34275">
            <a:noAutofit/>
          </a:bodyPr>
          <a:lstStyle>
            <a:lvl1pPr lvl="0" rtl="0" algn="ctr">
              <a:lnSpc>
                <a:spcPct val="83000"/>
              </a:lnSpc>
              <a:spcBef>
                <a:spcPts val="0"/>
              </a:spcBef>
              <a:spcAft>
                <a:spcPts val="0"/>
              </a:spcAft>
              <a:buClr>
                <a:srgbClr val="1B699F"/>
              </a:buClr>
              <a:buSzPts val="5100"/>
              <a:buFont typeface="Avenir"/>
              <a:buNone/>
              <a:defRPr b="0" sz="5100" cap="none">
                <a:solidFill>
                  <a:srgbClr val="1B699F"/>
                </a:solidFill>
                <a:latin typeface="Avenir"/>
                <a:ea typeface="Avenir"/>
                <a:cs typeface="Avenir"/>
                <a:sym typeface="Avenir"/>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26" name="Google Shape;26;p2"/>
          <p:cNvSpPr txBox="1"/>
          <p:nvPr>
            <p:ph idx="1" type="subTitle"/>
          </p:nvPr>
        </p:nvSpPr>
        <p:spPr>
          <a:xfrm>
            <a:off x="1221826" y="3511547"/>
            <a:ext cx="6702600" cy="342900"/>
          </a:xfrm>
          <a:prstGeom prst="rect">
            <a:avLst/>
          </a:prstGeom>
          <a:noFill/>
          <a:ln>
            <a:noFill/>
          </a:ln>
        </p:spPr>
        <p:txBody>
          <a:bodyPr anchorCtr="0" anchor="t" bIns="34275" lIns="68575" spcFirstLastPara="1" rIns="68575" wrap="square" tIns="34275">
            <a:noAutofit/>
          </a:bodyPr>
          <a:lstStyle>
            <a:lvl1pPr lvl="0" rtl="0" algn="ctr">
              <a:lnSpc>
                <a:spcPct val="110000"/>
              </a:lnSpc>
              <a:spcBef>
                <a:spcPts val="0"/>
              </a:spcBef>
              <a:spcAft>
                <a:spcPts val="0"/>
              </a:spcAft>
              <a:buSzPts val="1400"/>
              <a:buNone/>
              <a:defRPr sz="1400">
                <a:solidFill>
                  <a:srgbClr val="15537E"/>
                </a:solidFill>
              </a:defRPr>
            </a:lvl1pPr>
            <a:lvl2pPr lvl="1" rtl="0" algn="ctr">
              <a:lnSpc>
                <a:spcPct val="100000"/>
              </a:lnSpc>
              <a:spcBef>
                <a:spcPts val="400"/>
              </a:spcBef>
              <a:spcAft>
                <a:spcPts val="0"/>
              </a:spcAft>
              <a:buSzPts val="1200"/>
              <a:buNone/>
              <a:defRPr sz="1200"/>
            </a:lvl2pPr>
            <a:lvl3pPr lvl="2" rtl="0" algn="ctr">
              <a:lnSpc>
                <a:spcPct val="100000"/>
              </a:lnSpc>
              <a:spcBef>
                <a:spcPts val="400"/>
              </a:spcBef>
              <a:spcAft>
                <a:spcPts val="0"/>
              </a:spcAft>
              <a:buSzPts val="1200"/>
              <a:buNone/>
              <a:defRPr sz="1200"/>
            </a:lvl3pPr>
            <a:lvl4pPr lvl="3" rtl="0" algn="ctr">
              <a:lnSpc>
                <a:spcPct val="100000"/>
              </a:lnSpc>
              <a:spcBef>
                <a:spcPts val="400"/>
              </a:spcBef>
              <a:spcAft>
                <a:spcPts val="0"/>
              </a:spcAft>
              <a:buSzPts val="1200"/>
              <a:buNone/>
              <a:defRPr sz="1200"/>
            </a:lvl4pPr>
            <a:lvl5pPr lvl="4" rtl="0" algn="ctr">
              <a:lnSpc>
                <a:spcPct val="100000"/>
              </a:lnSpc>
              <a:spcBef>
                <a:spcPts val="400"/>
              </a:spcBef>
              <a:spcAft>
                <a:spcPts val="0"/>
              </a:spcAft>
              <a:buSzPts val="1200"/>
              <a:buNone/>
              <a:defRPr sz="1200"/>
            </a:lvl5pPr>
            <a:lvl6pPr lvl="5" rtl="0" algn="ctr">
              <a:lnSpc>
                <a:spcPct val="100000"/>
              </a:lnSpc>
              <a:spcBef>
                <a:spcPts val="400"/>
              </a:spcBef>
              <a:spcAft>
                <a:spcPts val="0"/>
              </a:spcAft>
              <a:buSzPts val="1200"/>
              <a:buNone/>
              <a:defRPr sz="1200"/>
            </a:lvl6pPr>
            <a:lvl7pPr lvl="6" rtl="0" algn="ctr">
              <a:lnSpc>
                <a:spcPct val="100000"/>
              </a:lnSpc>
              <a:spcBef>
                <a:spcPts val="400"/>
              </a:spcBef>
              <a:spcAft>
                <a:spcPts val="0"/>
              </a:spcAft>
              <a:buSzPts val="1200"/>
              <a:buNone/>
              <a:defRPr sz="1200"/>
            </a:lvl7pPr>
            <a:lvl8pPr lvl="7" rtl="0" algn="ctr">
              <a:lnSpc>
                <a:spcPct val="100000"/>
              </a:lnSpc>
              <a:spcBef>
                <a:spcPts val="400"/>
              </a:spcBef>
              <a:spcAft>
                <a:spcPts val="0"/>
              </a:spcAft>
              <a:buSzPts val="1200"/>
              <a:buNone/>
              <a:defRPr sz="1200"/>
            </a:lvl8pPr>
            <a:lvl9pPr lvl="8" rtl="0" algn="ctr">
              <a:lnSpc>
                <a:spcPct val="100000"/>
              </a:lnSpc>
              <a:spcBef>
                <a:spcPts val="400"/>
              </a:spcBef>
              <a:spcAft>
                <a:spcPts val="0"/>
              </a:spcAft>
              <a:buSzPts val="1200"/>
              <a:buNone/>
              <a:defRPr sz="1200"/>
            </a:lvl9pPr>
          </a:lstStyle>
          <a:p/>
        </p:txBody>
      </p:sp>
      <p:sp>
        <p:nvSpPr>
          <p:cNvPr id="27" name="Google Shape;27;p2"/>
          <p:cNvSpPr txBox="1"/>
          <p:nvPr>
            <p:ph idx="10" type="dt"/>
          </p:nvPr>
        </p:nvSpPr>
        <p:spPr>
          <a:xfrm>
            <a:off x="3989070" y="1005942"/>
            <a:ext cx="1165800" cy="363900"/>
          </a:xfrm>
          <a:prstGeom prst="rect">
            <a:avLst/>
          </a:prstGeom>
          <a:noFill/>
          <a:ln>
            <a:noFill/>
          </a:ln>
        </p:spPr>
        <p:txBody>
          <a:bodyPr anchorCtr="0" anchor="b" bIns="34275" lIns="68575" spcFirstLastPara="1" rIns="68575" wrap="square" tIns="34275">
            <a:noAutofit/>
          </a:bodyPr>
          <a:lstStyle>
            <a:lvl1pPr lvl="0" rtl="0" algn="ctr">
              <a:spcBef>
                <a:spcPts val="0"/>
              </a:spcBef>
              <a:spcAft>
                <a:spcPts val="0"/>
              </a:spcAft>
              <a:buSzPts val="1100"/>
              <a:buNone/>
              <a:defRPr sz="1000">
                <a:solidFill>
                  <a:srgbClr val="FFFFFF"/>
                </a:solidFill>
                <a:latin typeface="Avenir"/>
                <a:ea typeface="Avenir"/>
                <a:cs typeface="Avenir"/>
                <a:sym typeface="Avenir"/>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8" name="Google Shape;28;p2"/>
          <p:cNvSpPr txBox="1"/>
          <p:nvPr>
            <p:ph idx="11" type="ftr"/>
          </p:nvPr>
        </p:nvSpPr>
        <p:spPr>
          <a:xfrm>
            <a:off x="1221825" y="3883056"/>
            <a:ext cx="4297800" cy="171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solidFill>
                  <a:srgbClr val="1B699F"/>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29" name="Google Shape;29;p2"/>
          <p:cNvSpPr txBox="1"/>
          <p:nvPr>
            <p:ph idx="12" type="sldNum"/>
          </p:nvPr>
        </p:nvSpPr>
        <p:spPr>
          <a:xfrm>
            <a:off x="6455190" y="3883056"/>
            <a:ext cx="1467000" cy="1716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b="0" i="0" sz="600" u="none" cap="none" strike="noStrike">
                <a:solidFill>
                  <a:srgbClr val="1B699F"/>
                </a:solidFill>
                <a:latin typeface="Avenir"/>
                <a:ea typeface="Avenir"/>
                <a:cs typeface="Avenir"/>
                <a:sym typeface="Avenir"/>
              </a:defRPr>
            </a:lvl1pPr>
            <a:lvl2pPr indent="0" lvl="1" marL="0" rtl="0" algn="r">
              <a:spcBef>
                <a:spcPts val="0"/>
              </a:spcBef>
              <a:buNone/>
              <a:defRPr b="0" i="0" sz="600" u="none" cap="none" strike="noStrike">
                <a:solidFill>
                  <a:srgbClr val="1B699F"/>
                </a:solidFill>
                <a:latin typeface="Avenir"/>
                <a:ea typeface="Avenir"/>
                <a:cs typeface="Avenir"/>
                <a:sym typeface="Avenir"/>
              </a:defRPr>
            </a:lvl2pPr>
            <a:lvl3pPr indent="0" lvl="2" marL="0" rtl="0" algn="r">
              <a:spcBef>
                <a:spcPts val="0"/>
              </a:spcBef>
              <a:buNone/>
              <a:defRPr b="0" i="0" sz="600" u="none" cap="none" strike="noStrike">
                <a:solidFill>
                  <a:srgbClr val="1B699F"/>
                </a:solidFill>
                <a:latin typeface="Avenir"/>
                <a:ea typeface="Avenir"/>
                <a:cs typeface="Avenir"/>
                <a:sym typeface="Avenir"/>
              </a:defRPr>
            </a:lvl3pPr>
            <a:lvl4pPr indent="0" lvl="3" marL="0" rtl="0" algn="r">
              <a:spcBef>
                <a:spcPts val="0"/>
              </a:spcBef>
              <a:buNone/>
              <a:defRPr b="0" i="0" sz="600" u="none" cap="none" strike="noStrike">
                <a:solidFill>
                  <a:srgbClr val="1B699F"/>
                </a:solidFill>
                <a:latin typeface="Avenir"/>
                <a:ea typeface="Avenir"/>
                <a:cs typeface="Avenir"/>
                <a:sym typeface="Avenir"/>
              </a:defRPr>
            </a:lvl4pPr>
            <a:lvl5pPr indent="0" lvl="4" marL="0" rtl="0" algn="r">
              <a:spcBef>
                <a:spcPts val="0"/>
              </a:spcBef>
              <a:buNone/>
              <a:defRPr b="0" i="0" sz="600" u="none" cap="none" strike="noStrike">
                <a:solidFill>
                  <a:srgbClr val="1B699F"/>
                </a:solidFill>
                <a:latin typeface="Avenir"/>
                <a:ea typeface="Avenir"/>
                <a:cs typeface="Avenir"/>
                <a:sym typeface="Avenir"/>
              </a:defRPr>
            </a:lvl5pPr>
            <a:lvl6pPr indent="0" lvl="5" marL="0" rtl="0" algn="r">
              <a:spcBef>
                <a:spcPts val="0"/>
              </a:spcBef>
              <a:buNone/>
              <a:defRPr b="0" i="0" sz="600" u="none" cap="none" strike="noStrike">
                <a:solidFill>
                  <a:srgbClr val="1B699F"/>
                </a:solidFill>
                <a:latin typeface="Avenir"/>
                <a:ea typeface="Avenir"/>
                <a:cs typeface="Avenir"/>
                <a:sym typeface="Avenir"/>
              </a:defRPr>
            </a:lvl6pPr>
            <a:lvl7pPr indent="0" lvl="6" marL="0" rtl="0" algn="r">
              <a:spcBef>
                <a:spcPts val="0"/>
              </a:spcBef>
              <a:buNone/>
              <a:defRPr b="0" i="0" sz="600" u="none" cap="none" strike="noStrike">
                <a:solidFill>
                  <a:srgbClr val="1B699F"/>
                </a:solidFill>
                <a:latin typeface="Avenir"/>
                <a:ea typeface="Avenir"/>
                <a:cs typeface="Avenir"/>
                <a:sym typeface="Avenir"/>
              </a:defRPr>
            </a:lvl7pPr>
            <a:lvl8pPr indent="0" lvl="7" marL="0" rtl="0" algn="r">
              <a:spcBef>
                <a:spcPts val="0"/>
              </a:spcBef>
              <a:buNone/>
              <a:defRPr b="0" i="0" sz="600" u="none" cap="none" strike="noStrike">
                <a:solidFill>
                  <a:srgbClr val="1B699F"/>
                </a:solidFill>
                <a:latin typeface="Avenir"/>
                <a:ea typeface="Avenir"/>
                <a:cs typeface="Avenir"/>
                <a:sym typeface="Avenir"/>
              </a:defRPr>
            </a:lvl8pPr>
            <a:lvl9pPr indent="0" lvl="8" marL="0" rtl="0" algn="r">
              <a:spcBef>
                <a:spcPts val="0"/>
              </a:spcBef>
              <a:buNone/>
              <a:defRPr b="0" i="0" sz="600" u="none" cap="none" strike="noStrike">
                <a:solidFill>
                  <a:srgbClr val="1B699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5" name="Shape 95"/>
        <p:cNvGrpSpPr/>
        <p:nvPr/>
      </p:nvGrpSpPr>
      <p:grpSpPr>
        <a:xfrm>
          <a:off x="0" y="0"/>
          <a:ext cx="0" cy="0"/>
          <a:chOff x="0" y="0"/>
          <a:chExt cx="0" cy="0"/>
        </a:xfrm>
      </p:grpSpPr>
      <p:sp>
        <p:nvSpPr>
          <p:cNvPr id="96" name="Google Shape;96;p11"/>
          <p:cNvSpPr txBox="1"/>
          <p:nvPr>
            <p:ph type="title"/>
          </p:nvPr>
        </p:nvSpPr>
        <p:spPr>
          <a:xfrm>
            <a:off x="800100" y="481945"/>
            <a:ext cx="7543800" cy="1028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B699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7" name="Google Shape;97;p11"/>
          <p:cNvSpPr txBox="1"/>
          <p:nvPr>
            <p:ph idx="1" type="body"/>
          </p:nvPr>
        </p:nvSpPr>
        <p:spPr>
          <a:xfrm rot="5400000">
            <a:off x="3128400" y="-750960"/>
            <a:ext cx="2887200" cy="7543800"/>
          </a:xfrm>
          <a:prstGeom prst="rect">
            <a:avLst/>
          </a:prstGeom>
          <a:noFill/>
          <a:ln>
            <a:noFill/>
          </a:ln>
        </p:spPr>
        <p:txBody>
          <a:bodyPr anchorCtr="0" anchor="t" bIns="34275" lIns="68575" spcFirstLastPara="1" rIns="68575" wrap="square" tIns="34275">
            <a:noAutofit/>
          </a:bodyPr>
          <a:lstStyle>
            <a:lvl1pPr indent="-317500" lvl="0" marL="457200" rtl="0" algn="l">
              <a:lnSpc>
                <a:spcPct val="110000"/>
              </a:lnSpc>
              <a:spcBef>
                <a:spcPts val="700"/>
              </a:spcBef>
              <a:spcAft>
                <a:spcPts val="0"/>
              </a:spcAft>
              <a:buSzPts val="1400"/>
              <a:buChar char="◦"/>
              <a:defRPr/>
            </a:lvl1pPr>
            <a:lvl2pPr indent="-317500" lvl="1" marL="914400" rtl="0" algn="l">
              <a:lnSpc>
                <a:spcPct val="100000"/>
              </a:lnSpc>
              <a:spcBef>
                <a:spcPts val="400"/>
              </a:spcBef>
              <a:spcAft>
                <a:spcPts val="0"/>
              </a:spcAft>
              <a:buSzPts val="1400"/>
              <a:buChar char="◦"/>
              <a:defRPr/>
            </a:lvl2pPr>
            <a:lvl3pPr indent="-317500" lvl="2" marL="1371600" rtl="0" algn="l">
              <a:lnSpc>
                <a:spcPct val="100000"/>
              </a:lnSpc>
              <a:spcBef>
                <a:spcPts val="400"/>
              </a:spcBef>
              <a:spcAft>
                <a:spcPts val="0"/>
              </a:spcAft>
              <a:buSzPts val="1400"/>
              <a:buChar char="◦"/>
              <a:defRPr/>
            </a:lvl3pPr>
            <a:lvl4pPr indent="-317500" lvl="3" marL="1828800" rtl="0" algn="l">
              <a:lnSpc>
                <a:spcPct val="100000"/>
              </a:lnSpc>
              <a:spcBef>
                <a:spcPts val="400"/>
              </a:spcBef>
              <a:spcAft>
                <a:spcPts val="0"/>
              </a:spcAft>
              <a:buSzPts val="1400"/>
              <a:buChar char="◦"/>
              <a:defRPr/>
            </a:lvl4pPr>
            <a:lvl5pPr indent="-317500" lvl="4" marL="2286000" rtl="0" algn="l">
              <a:lnSpc>
                <a:spcPct val="100000"/>
              </a:lnSpc>
              <a:spcBef>
                <a:spcPts val="400"/>
              </a:spcBef>
              <a:spcAft>
                <a:spcPts val="0"/>
              </a:spcAft>
              <a:buSzPts val="1400"/>
              <a:buChar char="◦"/>
              <a:defRPr/>
            </a:lvl5pPr>
            <a:lvl6pPr indent="-317500" lvl="5" marL="2743200" rtl="0" algn="l">
              <a:lnSpc>
                <a:spcPct val="100000"/>
              </a:lnSpc>
              <a:spcBef>
                <a:spcPts val="400"/>
              </a:spcBef>
              <a:spcAft>
                <a:spcPts val="0"/>
              </a:spcAft>
              <a:buSzPts val="1400"/>
              <a:buChar char="◦"/>
              <a:defRPr/>
            </a:lvl6pPr>
            <a:lvl7pPr indent="-317500" lvl="6" marL="3200400" rtl="0" algn="l">
              <a:lnSpc>
                <a:spcPct val="100000"/>
              </a:lnSpc>
              <a:spcBef>
                <a:spcPts val="400"/>
              </a:spcBef>
              <a:spcAft>
                <a:spcPts val="0"/>
              </a:spcAft>
              <a:buSzPts val="1400"/>
              <a:buChar char="◦"/>
              <a:defRPr/>
            </a:lvl7pPr>
            <a:lvl8pPr indent="-317500" lvl="7" marL="3657600" rtl="0" algn="l">
              <a:lnSpc>
                <a:spcPct val="100000"/>
              </a:lnSpc>
              <a:spcBef>
                <a:spcPts val="400"/>
              </a:spcBef>
              <a:spcAft>
                <a:spcPts val="0"/>
              </a:spcAft>
              <a:buSzPts val="1400"/>
              <a:buChar char="◦"/>
              <a:defRPr/>
            </a:lvl8pPr>
            <a:lvl9pPr indent="-317500" lvl="8" marL="4114800" rtl="0" algn="l">
              <a:lnSpc>
                <a:spcPct val="100000"/>
              </a:lnSpc>
              <a:spcBef>
                <a:spcPts val="400"/>
              </a:spcBef>
              <a:spcAft>
                <a:spcPts val="0"/>
              </a:spcAft>
              <a:buSzPts val="1400"/>
              <a:buChar char="◦"/>
              <a:defRPr/>
            </a:lvl9pPr>
          </a:lstStyle>
          <a:p/>
        </p:txBody>
      </p:sp>
      <p:sp>
        <p:nvSpPr>
          <p:cNvPr id="98" name="Google Shape;98;p11"/>
          <p:cNvSpPr txBox="1"/>
          <p:nvPr>
            <p:ph idx="10" type="dt"/>
          </p:nvPr>
        </p:nvSpPr>
        <p:spPr>
          <a:xfrm>
            <a:off x="5442595" y="4526280"/>
            <a:ext cx="21696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9" name="Google Shape;99;p11"/>
          <p:cNvSpPr txBox="1"/>
          <p:nvPr>
            <p:ph idx="11" type="ftr"/>
          </p:nvPr>
        </p:nvSpPr>
        <p:spPr>
          <a:xfrm>
            <a:off x="800100" y="4526280"/>
            <a:ext cx="4362600" cy="2742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0" name="Google Shape;100;p11"/>
          <p:cNvSpPr txBox="1"/>
          <p:nvPr>
            <p:ph idx="12" type="sldNum"/>
          </p:nvPr>
        </p:nvSpPr>
        <p:spPr>
          <a:xfrm>
            <a:off x="7715250" y="4526280"/>
            <a:ext cx="628500" cy="2742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1" name="Shape 101"/>
        <p:cNvGrpSpPr/>
        <p:nvPr/>
      </p:nvGrpSpPr>
      <p:grpSpPr>
        <a:xfrm>
          <a:off x="0" y="0"/>
          <a:ext cx="0" cy="0"/>
          <a:chOff x="0" y="0"/>
          <a:chExt cx="0" cy="0"/>
        </a:xfrm>
      </p:grpSpPr>
      <p:sp>
        <p:nvSpPr>
          <p:cNvPr id="102" name="Google Shape;102;p12"/>
          <p:cNvSpPr txBox="1"/>
          <p:nvPr>
            <p:ph type="title"/>
          </p:nvPr>
        </p:nvSpPr>
        <p:spPr>
          <a:xfrm rot="5400000">
            <a:off x="5657850" y="1657200"/>
            <a:ext cx="3943200" cy="17718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B699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103" name="Google Shape;103;p12"/>
          <p:cNvSpPr txBox="1"/>
          <p:nvPr>
            <p:ph idx="1" type="body"/>
          </p:nvPr>
        </p:nvSpPr>
        <p:spPr>
          <a:xfrm rot="5400000">
            <a:off x="1686000" y="-485850"/>
            <a:ext cx="3943200" cy="6057900"/>
          </a:xfrm>
          <a:prstGeom prst="rect">
            <a:avLst/>
          </a:prstGeom>
          <a:noFill/>
          <a:ln>
            <a:noFill/>
          </a:ln>
        </p:spPr>
        <p:txBody>
          <a:bodyPr anchorCtr="0" anchor="t" bIns="34275" lIns="68575" spcFirstLastPara="1" rIns="68575" wrap="square" tIns="34275">
            <a:noAutofit/>
          </a:bodyPr>
          <a:lstStyle>
            <a:lvl1pPr indent="-317500" lvl="0" marL="457200" rtl="0" algn="l">
              <a:lnSpc>
                <a:spcPct val="110000"/>
              </a:lnSpc>
              <a:spcBef>
                <a:spcPts val="700"/>
              </a:spcBef>
              <a:spcAft>
                <a:spcPts val="0"/>
              </a:spcAft>
              <a:buSzPts val="1400"/>
              <a:buChar char="◦"/>
              <a:defRPr/>
            </a:lvl1pPr>
            <a:lvl2pPr indent="-317500" lvl="1" marL="914400" rtl="0" algn="l">
              <a:lnSpc>
                <a:spcPct val="100000"/>
              </a:lnSpc>
              <a:spcBef>
                <a:spcPts val="400"/>
              </a:spcBef>
              <a:spcAft>
                <a:spcPts val="0"/>
              </a:spcAft>
              <a:buSzPts val="1400"/>
              <a:buChar char="◦"/>
              <a:defRPr/>
            </a:lvl2pPr>
            <a:lvl3pPr indent="-317500" lvl="2" marL="1371600" rtl="0" algn="l">
              <a:lnSpc>
                <a:spcPct val="100000"/>
              </a:lnSpc>
              <a:spcBef>
                <a:spcPts val="400"/>
              </a:spcBef>
              <a:spcAft>
                <a:spcPts val="0"/>
              </a:spcAft>
              <a:buSzPts val="1400"/>
              <a:buChar char="◦"/>
              <a:defRPr/>
            </a:lvl3pPr>
            <a:lvl4pPr indent="-317500" lvl="3" marL="1828800" rtl="0" algn="l">
              <a:lnSpc>
                <a:spcPct val="100000"/>
              </a:lnSpc>
              <a:spcBef>
                <a:spcPts val="400"/>
              </a:spcBef>
              <a:spcAft>
                <a:spcPts val="0"/>
              </a:spcAft>
              <a:buSzPts val="1400"/>
              <a:buChar char="◦"/>
              <a:defRPr/>
            </a:lvl4pPr>
            <a:lvl5pPr indent="-317500" lvl="4" marL="2286000" rtl="0" algn="l">
              <a:lnSpc>
                <a:spcPct val="100000"/>
              </a:lnSpc>
              <a:spcBef>
                <a:spcPts val="400"/>
              </a:spcBef>
              <a:spcAft>
                <a:spcPts val="0"/>
              </a:spcAft>
              <a:buSzPts val="1400"/>
              <a:buChar char="◦"/>
              <a:defRPr/>
            </a:lvl5pPr>
            <a:lvl6pPr indent="-317500" lvl="5" marL="2743200" rtl="0" algn="l">
              <a:lnSpc>
                <a:spcPct val="100000"/>
              </a:lnSpc>
              <a:spcBef>
                <a:spcPts val="400"/>
              </a:spcBef>
              <a:spcAft>
                <a:spcPts val="0"/>
              </a:spcAft>
              <a:buSzPts val="1400"/>
              <a:buChar char="◦"/>
              <a:defRPr/>
            </a:lvl6pPr>
            <a:lvl7pPr indent="-317500" lvl="6" marL="3200400" rtl="0" algn="l">
              <a:lnSpc>
                <a:spcPct val="100000"/>
              </a:lnSpc>
              <a:spcBef>
                <a:spcPts val="400"/>
              </a:spcBef>
              <a:spcAft>
                <a:spcPts val="0"/>
              </a:spcAft>
              <a:buSzPts val="1400"/>
              <a:buChar char="◦"/>
              <a:defRPr/>
            </a:lvl7pPr>
            <a:lvl8pPr indent="-317500" lvl="7" marL="3657600" rtl="0" algn="l">
              <a:lnSpc>
                <a:spcPct val="100000"/>
              </a:lnSpc>
              <a:spcBef>
                <a:spcPts val="400"/>
              </a:spcBef>
              <a:spcAft>
                <a:spcPts val="0"/>
              </a:spcAft>
              <a:buSzPts val="1400"/>
              <a:buChar char="◦"/>
              <a:defRPr/>
            </a:lvl8pPr>
            <a:lvl9pPr indent="-317500" lvl="8" marL="4114800" rtl="0" algn="l">
              <a:lnSpc>
                <a:spcPct val="100000"/>
              </a:lnSpc>
              <a:spcBef>
                <a:spcPts val="400"/>
              </a:spcBef>
              <a:spcAft>
                <a:spcPts val="0"/>
              </a:spcAft>
              <a:buSzPts val="1400"/>
              <a:buChar char="◦"/>
              <a:defRPr/>
            </a:lvl9pPr>
          </a:lstStyle>
          <a:p/>
        </p:txBody>
      </p:sp>
      <p:sp>
        <p:nvSpPr>
          <p:cNvPr id="104" name="Google Shape;104;p12"/>
          <p:cNvSpPr txBox="1"/>
          <p:nvPr>
            <p:ph idx="10" type="dt"/>
          </p:nvPr>
        </p:nvSpPr>
        <p:spPr>
          <a:xfrm>
            <a:off x="5442595" y="4526280"/>
            <a:ext cx="21696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5" name="Google Shape;105;p12"/>
          <p:cNvSpPr txBox="1"/>
          <p:nvPr>
            <p:ph idx="11" type="ftr"/>
          </p:nvPr>
        </p:nvSpPr>
        <p:spPr>
          <a:xfrm>
            <a:off x="800100" y="4526280"/>
            <a:ext cx="4362600" cy="2742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106" name="Google Shape;106;p12"/>
          <p:cNvSpPr txBox="1"/>
          <p:nvPr>
            <p:ph idx="12" type="sldNum"/>
          </p:nvPr>
        </p:nvSpPr>
        <p:spPr>
          <a:xfrm>
            <a:off x="7715250" y="4526280"/>
            <a:ext cx="628500" cy="2742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0" name="Shape 30"/>
        <p:cNvGrpSpPr/>
        <p:nvPr/>
      </p:nvGrpSpPr>
      <p:grpSpPr>
        <a:xfrm>
          <a:off x="0" y="0"/>
          <a:ext cx="0" cy="0"/>
          <a:chOff x="0" y="0"/>
          <a:chExt cx="0" cy="0"/>
        </a:xfrm>
      </p:grpSpPr>
      <p:sp>
        <p:nvSpPr>
          <p:cNvPr id="31" name="Google Shape;31;p3"/>
          <p:cNvSpPr txBox="1"/>
          <p:nvPr>
            <p:ph type="title"/>
          </p:nvPr>
        </p:nvSpPr>
        <p:spPr>
          <a:xfrm>
            <a:off x="800100" y="481945"/>
            <a:ext cx="7543800" cy="1028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B699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32" name="Google Shape;32;p3"/>
          <p:cNvSpPr txBox="1"/>
          <p:nvPr>
            <p:ph idx="1" type="body"/>
          </p:nvPr>
        </p:nvSpPr>
        <p:spPr>
          <a:xfrm>
            <a:off x="800100" y="1577340"/>
            <a:ext cx="7543800" cy="2887200"/>
          </a:xfrm>
          <a:prstGeom prst="rect">
            <a:avLst/>
          </a:prstGeom>
          <a:noFill/>
          <a:ln>
            <a:noFill/>
          </a:ln>
        </p:spPr>
        <p:txBody>
          <a:bodyPr anchorCtr="0" anchor="t" bIns="34275" lIns="68575" spcFirstLastPara="1" rIns="68575" wrap="square" tIns="34275">
            <a:noAutofit/>
          </a:bodyPr>
          <a:lstStyle>
            <a:lvl1pPr indent="-317500" lvl="0" marL="457200" rtl="0" algn="l">
              <a:lnSpc>
                <a:spcPct val="110000"/>
              </a:lnSpc>
              <a:spcBef>
                <a:spcPts val="700"/>
              </a:spcBef>
              <a:spcAft>
                <a:spcPts val="0"/>
              </a:spcAft>
              <a:buSzPts val="1400"/>
              <a:buChar char="◦"/>
              <a:defRPr/>
            </a:lvl1pPr>
            <a:lvl2pPr indent="-317500" lvl="1" marL="914400" rtl="0" algn="l">
              <a:lnSpc>
                <a:spcPct val="100000"/>
              </a:lnSpc>
              <a:spcBef>
                <a:spcPts val="400"/>
              </a:spcBef>
              <a:spcAft>
                <a:spcPts val="0"/>
              </a:spcAft>
              <a:buSzPts val="1400"/>
              <a:buChar char="◦"/>
              <a:defRPr/>
            </a:lvl2pPr>
            <a:lvl3pPr indent="-317500" lvl="2" marL="1371600" rtl="0" algn="l">
              <a:lnSpc>
                <a:spcPct val="100000"/>
              </a:lnSpc>
              <a:spcBef>
                <a:spcPts val="400"/>
              </a:spcBef>
              <a:spcAft>
                <a:spcPts val="0"/>
              </a:spcAft>
              <a:buSzPts val="1400"/>
              <a:buChar char="◦"/>
              <a:defRPr/>
            </a:lvl3pPr>
            <a:lvl4pPr indent="-317500" lvl="3" marL="1828800" rtl="0" algn="l">
              <a:lnSpc>
                <a:spcPct val="100000"/>
              </a:lnSpc>
              <a:spcBef>
                <a:spcPts val="400"/>
              </a:spcBef>
              <a:spcAft>
                <a:spcPts val="0"/>
              </a:spcAft>
              <a:buSzPts val="1400"/>
              <a:buChar char="◦"/>
              <a:defRPr/>
            </a:lvl4pPr>
            <a:lvl5pPr indent="-317500" lvl="4" marL="2286000" rtl="0" algn="l">
              <a:lnSpc>
                <a:spcPct val="100000"/>
              </a:lnSpc>
              <a:spcBef>
                <a:spcPts val="400"/>
              </a:spcBef>
              <a:spcAft>
                <a:spcPts val="0"/>
              </a:spcAft>
              <a:buSzPts val="1400"/>
              <a:buChar char="◦"/>
              <a:defRPr/>
            </a:lvl5pPr>
            <a:lvl6pPr indent="-317500" lvl="5" marL="2743200" rtl="0" algn="l">
              <a:lnSpc>
                <a:spcPct val="100000"/>
              </a:lnSpc>
              <a:spcBef>
                <a:spcPts val="400"/>
              </a:spcBef>
              <a:spcAft>
                <a:spcPts val="0"/>
              </a:spcAft>
              <a:buSzPts val="1400"/>
              <a:buChar char="◦"/>
              <a:defRPr/>
            </a:lvl6pPr>
            <a:lvl7pPr indent="-317500" lvl="6" marL="3200400" rtl="0" algn="l">
              <a:lnSpc>
                <a:spcPct val="100000"/>
              </a:lnSpc>
              <a:spcBef>
                <a:spcPts val="400"/>
              </a:spcBef>
              <a:spcAft>
                <a:spcPts val="0"/>
              </a:spcAft>
              <a:buSzPts val="1400"/>
              <a:buChar char="◦"/>
              <a:defRPr/>
            </a:lvl7pPr>
            <a:lvl8pPr indent="-317500" lvl="7" marL="3657600" rtl="0" algn="l">
              <a:lnSpc>
                <a:spcPct val="100000"/>
              </a:lnSpc>
              <a:spcBef>
                <a:spcPts val="400"/>
              </a:spcBef>
              <a:spcAft>
                <a:spcPts val="0"/>
              </a:spcAft>
              <a:buSzPts val="1400"/>
              <a:buChar char="◦"/>
              <a:defRPr/>
            </a:lvl8pPr>
            <a:lvl9pPr indent="-317500" lvl="8" marL="4114800" rtl="0" algn="l">
              <a:lnSpc>
                <a:spcPct val="100000"/>
              </a:lnSpc>
              <a:spcBef>
                <a:spcPts val="400"/>
              </a:spcBef>
              <a:spcAft>
                <a:spcPts val="0"/>
              </a:spcAft>
              <a:buSzPts val="1400"/>
              <a:buChar char="◦"/>
              <a:defRPr/>
            </a:lvl9pPr>
          </a:lstStyle>
          <a:p/>
        </p:txBody>
      </p:sp>
      <p:sp>
        <p:nvSpPr>
          <p:cNvPr id="33" name="Google Shape;33;p3"/>
          <p:cNvSpPr txBox="1"/>
          <p:nvPr>
            <p:ph idx="10" type="dt"/>
          </p:nvPr>
        </p:nvSpPr>
        <p:spPr>
          <a:xfrm>
            <a:off x="5442595" y="4526280"/>
            <a:ext cx="21696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4" name="Google Shape;34;p3"/>
          <p:cNvSpPr txBox="1"/>
          <p:nvPr>
            <p:ph idx="11" type="ftr"/>
          </p:nvPr>
        </p:nvSpPr>
        <p:spPr>
          <a:xfrm>
            <a:off x="800100" y="4526280"/>
            <a:ext cx="4362600" cy="2742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35" name="Google Shape;35;p3"/>
          <p:cNvSpPr txBox="1"/>
          <p:nvPr>
            <p:ph idx="12" type="sldNum"/>
          </p:nvPr>
        </p:nvSpPr>
        <p:spPr>
          <a:xfrm>
            <a:off x="7984875" y="4393623"/>
            <a:ext cx="816000" cy="4068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sz="1000"/>
            </a:lvl1pPr>
            <a:lvl2pPr indent="0" lvl="1" marL="0" rtl="0" algn="r">
              <a:spcBef>
                <a:spcPts val="0"/>
              </a:spcBef>
              <a:buNone/>
              <a:defRPr sz="1000"/>
            </a:lvl2pPr>
            <a:lvl3pPr indent="0" lvl="2" marL="0" rtl="0" algn="r">
              <a:spcBef>
                <a:spcPts val="0"/>
              </a:spcBef>
              <a:buNone/>
              <a:defRPr sz="1000"/>
            </a:lvl3pPr>
            <a:lvl4pPr indent="0" lvl="3" marL="0" rtl="0" algn="r">
              <a:spcBef>
                <a:spcPts val="0"/>
              </a:spcBef>
              <a:buNone/>
              <a:defRPr sz="1000"/>
            </a:lvl4pPr>
            <a:lvl5pPr indent="0" lvl="4" marL="0" rtl="0" algn="r">
              <a:spcBef>
                <a:spcPts val="0"/>
              </a:spcBef>
              <a:buNone/>
              <a:defRPr sz="1000"/>
            </a:lvl5pPr>
            <a:lvl6pPr indent="0" lvl="5" marL="0" rtl="0" algn="r">
              <a:spcBef>
                <a:spcPts val="0"/>
              </a:spcBef>
              <a:buNone/>
              <a:defRPr sz="1000"/>
            </a:lvl6pPr>
            <a:lvl7pPr indent="0" lvl="6" marL="0" rtl="0" algn="r">
              <a:spcBef>
                <a:spcPts val="0"/>
              </a:spcBef>
              <a:buNone/>
              <a:defRPr sz="1000"/>
            </a:lvl7pPr>
            <a:lvl8pPr indent="0" lvl="7" marL="0" rtl="0" algn="r">
              <a:spcBef>
                <a:spcPts val="0"/>
              </a:spcBef>
              <a:buNone/>
              <a:defRPr sz="1000"/>
            </a:lvl8pPr>
            <a:lvl9pPr indent="0" lvl="8" marL="0" rtl="0" algn="r">
              <a:spcBef>
                <a:spcPts val="0"/>
              </a:spcBef>
              <a:buNone/>
              <a:defRPr sz="10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36" name="Shape 36"/>
        <p:cNvGrpSpPr/>
        <p:nvPr/>
      </p:nvGrpSpPr>
      <p:grpSpPr>
        <a:xfrm>
          <a:off x="0" y="0"/>
          <a:ext cx="0" cy="0"/>
          <a:chOff x="0" y="0"/>
          <a:chExt cx="0" cy="0"/>
        </a:xfrm>
      </p:grpSpPr>
      <p:sp>
        <p:nvSpPr>
          <p:cNvPr id="37" name="Google Shape;37;p4"/>
          <p:cNvSpPr/>
          <p:nvPr/>
        </p:nvSpPr>
        <p:spPr>
          <a:xfrm>
            <a:off x="0" y="0"/>
            <a:ext cx="9144000" cy="5143500"/>
          </a:xfrm>
          <a:prstGeom prst="rect">
            <a:avLst/>
          </a:prstGeom>
          <a:solidFill>
            <a:srgbClr val="2A91DB"/>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Avenir"/>
              <a:ea typeface="Avenir"/>
              <a:cs typeface="Avenir"/>
              <a:sym typeface="Avenir"/>
            </a:endParaRPr>
          </a:p>
        </p:txBody>
      </p:sp>
      <p:sp>
        <p:nvSpPr>
          <p:cNvPr id="38" name="Google Shape;38;p4"/>
          <p:cNvSpPr/>
          <p:nvPr/>
        </p:nvSpPr>
        <p:spPr>
          <a:xfrm>
            <a:off x="980903" y="950797"/>
            <a:ext cx="7182300" cy="3231000"/>
          </a:xfrm>
          <a:prstGeom prst="rect">
            <a:avLst/>
          </a:prstGeom>
          <a:solidFill>
            <a:schemeClr val="lt1"/>
          </a:solidFill>
          <a:ln>
            <a:noFill/>
          </a:ln>
          <a:effectLst>
            <a:outerShdw blurRad="50800" rotWithShape="0" algn="ctr">
              <a:srgbClr val="000000">
                <a:alpha val="65880"/>
              </a:srgbClr>
            </a:outerShdw>
          </a:effectLst>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39" name="Google Shape;39;p4"/>
          <p:cNvSpPr/>
          <p:nvPr/>
        </p:nvSpPr>
        <p:spPr>
          <a:xfrm>
            <a:off x="1085851" y="1058711"/>
            <a:ext cx="6972300" cy="3026100"/>
          </a:xfrm>
          <a:prstGeom prst="rect">
            <a:avLst/>
          </a:prstGeom>
          <a:noFill/>
          <a:ln cap="sq" cmpd="sng" w="9525">
            <a:solidFill>
              <a:srgbClr val="207CC0"/>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40" name="Google Shape;40;p4"/>
          <p:cNvSpPr/>
          <p:nvPr/>
        </p:nvSpPr>
        <p:spPr>
          <a:xfrm>
            <a:off x="3851910" y="950797"/>
            <a:ext cx="1440300" cy="548400"/>
          </a:xfrm>
          <a:prstGeom prst="rect">
            <a:avLst/>
          </a:prstGeom>
          <a:solidFill>
            <a:schemeClr val="accent2"/>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41" name="Google Shape;41;p4"/>
          <p:cNvSpPr txBox="1"/>
          <p:nvPr>
            <p:ph type="title"/>
          </p:nvPr>
        </p:nvSpPr>
        <p:spPr>
          <a:xfrm>
            <a:off x="1221867" y="1706374"/>
            <a:ext cx="6700200" cy="1805100"/>
          </a:xfrm>
          <a:prstGeom prst="rect">
            <a:avLst/>
          </a:prstGeom>
          <a:noFill/>
          <a:ln>
            <a:noFill/>
          </a:ln>
        </p:spPr>
        <p:txBody>
          <a:bodyPr anchorCtr="0" anchor="ctr" bIns="34275" lIns="68575" spcFirstLastPara="1" rIns="68575" wrap="square" tIns="34275">
            <a:noAutofit/>
          </a:bodyPr>
          <a:lstStyle>
            <a:lvl1pPr lvl="0" rtl="0" algn="ctr">
              <a:lnSpc>
                <a:spcPct val="83000"/>
              </a:lnSpc>
              <a:spcBef>
                <a:spcPts val="0"/>
              </a:spcBef>
              <a:spcAft>
                <a:spcPts val="0"/>
              </a:spcAft>
              <a:buClr>
                <a:srgbClr val="1B699F"/>
              </a:buClr>
              <a:buSzPts val="5100"/>
              <a:buFont typeface="Avenir"/>
              <a:buNone/>
              <a:defRPr sz="5100" cap="none">
                <a:solidFill>
                  <a:srgbClr val="1B699F"/>
                </a:solidFill>
                <a:latin typeface="Avenir"/>
                <a:ea typeface="Avenir"/>
                <a:cs typeface="Avenir"/>
                <a:sym typeface="Avenir"/>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grpSp>
        <p:nvGrpSpPr>
          <p:cNvPr id="42" name="Google Shape;42;p4"/>
          <p:cNvGrpSpPr/>
          <p:nvPr/>
        </p:nvGrpSpPr>
        <p:grpSpPr>
          <a:xfrm>
            <a:off x="3937635" y="950797"/>
            <a:ext cx="1268775" cy="461951"/>
            <a:chOff x="5250180" y="1267730"/>
            <a:chExt cx="1691700" cy="615934"/>
          </a:xfrm>
        </p:grpSpPr>
        <p:cxnSp>
          <p:nvCxnSpPr>
            <p:cNvPr id="43" name="Google Shape;43;p4"/>
            <p:cNvCxnSpPr/>
            <p:nvPr/>
          </p:nvCxnSpPr>
          <p:spPr>
            <a:xfrm>
              <a:off x="5250180" y="1267730"/>
              <a:ext cx="0" cy="612600"/>
            </a:xfrm>
            <a:prstGeom prst="straightConnector1">
              <a:avLst/>
            </a:prstGeom>
            <a:solidFill>
              <a:srgbClr val="1B699F"/>
            </a:solidFill>
            <a:ln cap="flat" cmpd="sng" w="9525">
              <a:solidFill>
                <a:srgbClr val="FFFFFF"/>
              </a:solidFill>
              <a:prstDash val="solid"/>
              <a:miter lim="800000"/>
              <a:headEnd len="sm" w="sm" type="none"/>
              <a:tailEnd len="sm" w="sm" type="none"/>
            </a:ln>
          </p:spPr>
        </p:cxnSp>
        <p:cxnSp>
          <p:nvCxnSpPr>
            <p:cNvPr id="44" name="Google Shape;44;p4"/>
            <p:cNvCxnSpPr/>
            <p:nvPr/>
          </p:nvCxnSpPr>
          <p:spPr>
            <a:xfrm>
              <a:off x="6941820" y="1267730"/>
              <a:ext cx="0" cy="612600"/>
            </a:xfrm>
            <a:prstGeom prst="straightConnector1">
              <a:avLst/>
            </a:prstGeom>
            <a:solidFill>
              <a:srgbClr val="1B699F"/>
            </a:solidFill>
            <a:ln cap="flat" cmpd="sng" w="9525">
              <a:solidFill>
                <a:srgbClr val="FFFFFF"/>
              </a:solidFill>
              <a:prstDash val="solid"/>
              <a:miter lim="800000"/>
              <a:headEnd len="sm" w="sm" type="none"/>
              <a:tailEnd len="sm" w="sm" type="none"/>
            </a:ln>
          </p:spPr>
        </p:cxnSp>
        <p:cxnSp>
          <p:nvCxnSpPr>
            <p:cNvPr id="45" name="Google Shape;45;p4"/>
            <p:cNvCxnSpPr/>
            <p:nvPr/>
          </p:nvCxnSpPr>
          <p:spPr>
            <a:xfrm>
              <a:off x="5250180" y="1883664"/>
              <a:ext cx="1691700" cy="0"/>
            </a:xfrm>
            <a:prstGeom prst="straightConnector1">
              <a:avLst/>
            </a:prstGeom>
            <a:solidFill>
              <a:srgbClr val="1B699F"/>
            </a:solidFill>
            <a:ln cap="flat" cmpd="sng" w="9525">
              <a:solidFill>
                <a:srgbClr val="FFFFFF"/>
              </a:solidFill>
              <a:prstDash val="solid"/>
              <a:miter lim="800000"/>
              <a:headEnd len="sm" w="sm" type="none"/>
              <a:tailEnd len="sm" w="sm" type="none"/>
            </a:ln>
          </p:spPr>
        </p:cxnSp>
      </p:grpSp>
      <p:sp>
        <p:nvSpPr>
          <p:cNvPr id="46" name="Google Shape;46;p4"/>
          <p:cNvSpPr txBox="1"/>
          <p:nvPr>
            <p:ph idx="1" type="body"/>
          </p:nvPr>
        </p:nvSpPr>
        <p:spPr>
          <a:xfrm>
            <a:off x="1221867" y="3511547"/>
            <a:ext cx="6704700" cy="342900"/>
          </a:xfrm>
          <a:prstGeom prst="rect">
            <a:avLst/>
          </a:prstGeom>
          <a:noFill/>
          <a:ln>
            <a:noFill/>
          </a:ln>
        </p:spPr>
        <p:txBody>
          <a:bodyPr anchorCtr="0" anchor="t" bIns="34275" lIns="68575" spcFirstLastPara="1" rIns="68575" wrap="square" tIns="34275">
            <a:noAutofit/>
          </a:bodyPr>
          <a:lstStyle>
            <a:lvl1pPr indent="-228600" lvl="0" marL="457200" rtl="0" algn="ctr">
              <a:lnSpc>
                <a:spcPct val="110000"/>
              </a:lnSpc>
              <a:spcBef>
                <a:spcPts val="700"/>
              </a:spcBef>
              <a:spcAft>
                <a:spcPts val="0"/>
              </a:spcAft>
              <a:buSzPts val="1400"/>
              <a:buNone/>
              <a:defRPr sz="1400">
                <a:solidFill>
                  <a:srgbClr val="15537E"/>
                </a:solidFill>
              </a:defRPr>
            </a:lvl1pPr>
            <a:lvl2pPr indent="-228600" lvl="1" marL="914400" rtl="0" algn="l">
              <a:lnSpc>
                <a:spcPct val="100000"/>
              </a:lnSpc>
              <a:spcBef>
                <a:spcPts val="400"/>
              </a:spcBef>
              <a:spcAft>
                <a:spcPts val="0"/>
              </a:spcAft>
              <a:buSzPts val="1200"/>
              <a:buNone/>
              <a:defRPr sz="1200">
                <a:solidFill>
                  <a:srgbClr val="8893A2"/>
                </a:solidFill>
              </a:defRPr>
            </a:lvl2pPr>
            <a:lvl3pPr indent="-228600" lvl="2" marL="1371600" rtl="0" algn="l">
              <a:lnSpc>
                <a:spcPct val="100000"/>
              </a:lnSpc>
              <a:spcBef>
                <a:spcPts val="400"/>
              </a:spcBef>
              <a:spcAft>
                <a:spcPts val="0"/>
              </a:spcAft>
              <a:buSzPts val="1200"/>
              <a:buNone/>
              <a:defRPr sz="1200">
                <a:solidFill>
                  <a:srgbClr val="8893A2"/>
                </a:solidFill>
              </a:defRPr>
            </a:lvl3pPr>
            <a:lvl4pPr indent="-228600" lvl="3" marL="1828800" rtl="0" algn="l">
              <a:lnSpc>
                <a:spcPct val="100000"/>
              </a:lnSpc>
              <a:spcBef>
                <a:spcPts val="400"/>
              </a:spcBef>
              <a:spcAft>
                <a:spcPts val="0"/>
              </a:spcAft>
              <a:buSzPts val="1100"/>
              <a:buNone/>
              <a:defRPr sz="1100">
                <a:solidFill>
                  <a:srgbClr val="8893A2"/>
                </a:solidFill>
              </a:defRPr>
            </a:lvl4pPr>
            <a:lvl5pPr indent="-228600" lvl="4" marL="2286000" rtl="0" algn="l">
              <a:lnSpc>
                <a:spcPct val="100000"/>
              </a:lnSpc>
              <a:spcBef>
                <a:spcPts val="400"/>
              </a:spcBef>
              <a:spcAft>
                <a:spcPts val="0"/>
              </a:spcAft>
              <a:buSzPts val="1100"/>
              <a:buNone/>
              <a:defRPr sz="1100">
                <a:solidFill>
                  <a:srgbClr val="8893A2"/>
                </a:solidFill>
              </a:defRPr>
            </a:lvl5pPr>
            <a:lvl6pPr indent="-228600" lvl="5" marL="2743200" rtl="0" algn="l">
              <a:lnSpc>
                <a:spcPct val="100000"/>
              </a:lnSpc>
              <a:spcBef>
                <a:spcPts val="400"/>
              </a:spcBef>
              <a:spcAft>
                <a:spcPts val="0"/>
              </a:spcAft>
              <a:buSzPts val="1100"/>
              <a:buNone/>
              <a:defRPr sz="1100">
                <a:solidFill>
                  <a:srgbClr val="8893A2"/>
                </a:solidFill>
              </a:defRPr>
            </a:lvl6pPr>
            <a:lvl7pPr indent="-228600" lvl="6" marL="3200400" rtl="0" algn="l">
              <a:lnSpc>
                <a:spcPct val="100000"/>
              </a:lnSpc>
              <a:spcBef>
                <a:spcPts val="400"/>
              </a:spcBef>
              <a:spcAft>
                <a:spcPts val="0"/>
              </a:spcAft>
              <a:buSzPts val="1100"/>
              <a:buNone/>
              <a:defRPr sz="1100">
                <a:solidFill>
                  <a:srgbClr val="8893A2"/>
                </a:solidFill>
              </a:defRPr>
            </a:lvl7pPr>
            <a:lvl8pPr indent="-228600" lvl="7" marL="3657600" rtl="0" algn="l">
              <a:lnSpc>
                <a:spcPct val="100000"/>
              </a:lnSpc>
              <a:spcBef>
                <a:spcPts val="400"/>
              </a:spcBef>
              <a:spcAft>
                <a:spcPts val="0"/>
              </a:spcAft>
              <a:buSzPts val="1100"/>
              <a:buNone/>
              <a:defRPr sz="1100">
                <a:solidFill>
                  <a:srgbClr val="8893A2"/>
                </a:solidFill>
              </a:defRPr>
            </a:lvl8pPr>
            <a:lvl9pPr indent="-228600" lvl="8" marL="4114800" rtl="0" algn="l">
              <a:lnSpc>
                <a:spcPct val="100000"/>
              </a:lnSpc>
              <a:spcBef>
                <a:spcPts val="400"/>
              </a:spcBef>
              <a:spcAft>
                <a:spcPts val="0"/>
              </a:spcAft>
              <a:buSzPts val="1100"/>
              <a:buNone/>
              <a:defRPr sz="1100">
                <a:solidFill>
                  <a:srgbClr val="8893A2"/>
                </a:solidFill>
              </a:defRPr>
            </a:lvl9pPr>
          </a:lstStyle>
          <a:p/>
        </p:txBody>
      </p:sp>
      <p:sp>
        <p:nvSpPr>
          <p:cNvPr id="47" name="Google Shape;47;p4"/>
          <p:cNvSpPr txBox="1"/>
          <p:nvPr>
            <p:ph idx="10" type="dt"/>
          </p:nvPr>
        </p:nvSpPr>
        <p:spPr>
          <a:xfrm>
            <a:off x="3989070" y="1008376"/>
            <a:ext cx="1165800" cy="374100"/>
          </a:xfrm>
          <a:prstGeom prst="rect">
            <a:avLst/>
          </a:prstGeom>
          <a:noFill/>
          <a:ln>
            <a:noFill/>
          </a:ln>
        </p:spPr>
        <p:txBody>
          <a:bodyPr anchorCtr="0" anchor="b" bIns="34275" lIns="68575" spcFirstLastPara="1" rIns="68575" wrap="square" tIns="34275">
            <a:noAutofit/>
          </a:bodyPr>
          <a:lstStyle>
            <a:lvl1pPr lvl="0" rtl="0" algn="ctr">
              <a:spcBef>
                <a:spcPts val="0"/>
              </a:spcBef>
              <a:spcAft>
                <a:spcPts val="0"/>
              </a:spcAft>
              <a:buSzPts val="1100"/>
              <a:buNone/>
              <a:defRPr sz="1000">
                <a:solidFill>
                  <a:srgbClr val="FFFFFF"/>
                </a:solidFill>
                <a:latin typeface="Avenir"/>
                <a:ea typeface="Avenir"/>
                <a:cs typeface="Avenir"/>
                <a:sym typeface="Avenir"/>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48" name="Google Shape;48;p4"/>
          <p:cNvSpPr txBox="1"/>
          <p:nvPr>
            <p:ph idx="11" type="ftr"/>
          </p:nvPr>
        </p:nvSpPr>
        <p:spPr>
          <a:xfrm>
            <a:off x="1221868" y="3883056"/>
            <a:ext cx="4245000" cy="1716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solidFill>
                  <a:srgbClr val="1B699F"/>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49" name="Google Shape;49;p4"/>
          <p:cNvSpPr txBox="1"/>
          <p:nvPr>
            <p:ph idx="12" type="sldNum"/>
          </p:nvPr>
        </p:nvSpPr>
        <p:spPr>
          <a:xfrm>
            <a:off x="6453378" y="3883056"/>
            <a:ext cx="1468800" cy="1716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sz="600">
                <a:solidFill>
                  <a:srgbClr val="1B699F"/>
                </a:solidFill>
                <a:latin typeface="Avenir"/>
                <a:ea typeface="Avenir"/>
                <a:cs typeface="Avenir"/>
                <a:sym typeface="Avenir"/>
              </a:defRPr>
            </a:lvl1pPr>
            <a:lvl2pPr indent="0" lvl="1" marL="0" rtl="0" algn="r">
              <a:spcBef>
                <a:spcPts val="0"/>
              </a:spcBef>
              <a:buNone/>
              <a:defRPr sz="600">
                <a:solidFill>
                  <a:srgbClr val="1B699F"/>
                </a:solidFill>
                <a:latin typeface="Avenir"/>
                <a:ea typeface="Avenir"/>
                <a:cs typeface="Avenir"/>
                <a:sym typeface="Avenir"/>
              </a:defRPr>
            </a:lvl2pPr>
            <a:lvl3pPr indent="0" lvl="2" marL="0" rtl="0" algn="r">
              <a:spcBef>
                <a:spcPts val="0"/>
              </a:spcBef>
              <a:buNone/>
              <a:defRPr sz="600">
                <a:solidFill>
                  <a:srgbClr val="1B699F"/>
                </a:solidFill>
                <a:latin typeface="Avenir"/>
                <a:ea typeface="Avenir"/>
                <a:cs typeface="Avenir"/>
                <a:sym typeface="Avenir"/>
              </a:defRPr>
            </a:lvl3pPr>
            <a:lvl4pPr indent="0" lvl="3" marL="0" rtl="0" algn="r">
              <a:spcBef>
                <a:spcPts val="0"/>
              </a:spcBef>
              <a:buNone/>
              <a:defRPr sz="600">
                <a:solidFill>
                  <a:srgbClr val="1B699F"/>
                </a:solidFill>
                <a:latin typeface="Avenir"/>
                <a:ea typeface="Avenir"/>
                <a:cs typeface="Avenir"/>
                <a:sym typeface="Avenir"/>
              </a:defRPr>
            </a:lvl4pPr>
            <a:lvl5pPr indent="0" lvl="4" marL="0" rtl="0" algn="r">
              <a:spcBef>
                <a:spcPts val="0"/>
              </a:spcBef>
              <a:buNone/>
              <a:defRPr sz="600">
                <a:solidFill>
                  <a:srgbClr val="1B699F"/>
                </a:solidFill>
                <a:latin typeface="Avenir"/>
                <a:ea typeface="Avenir"/>
                <a:cs typeface="Avenir"/>
                <a:sym typeface="Avenir"/>
              </a:defRPr>
            </a:lvl5pPr>
            <a:lvl6pPr indent="0" lvl="5" marL="0" rtl="0" algn="r">
              <a:spcBef>
                <a:spcPts val="0"/>
              </a:spcBef>
              <a:buNone/>
              <a:defRPr sz="600">
                <a:solidFill>
                  <a:srgbClr val="1B699F"/>
                </a:solidFill>
                <a:latin typeface="Avenir"/>
                <a:ea typeface="Avenir"/>
                <a:cs typeface="Avenir"/>
                <a:sym typeface="Avenir"/>
              </a:defRPr>
            </a:lvl6pPr>
            <a:lvl7pPr indent="0" lvl="6" marL="0" rtl="0" algn="r">
              <a:spcBef>
                <a:spcPts val="0"/>
              </a:spcBef>
              <a:buNone/>
              <a:defRPr sz="600">
                <a:solidFill>
                  <a:srgbClr val="1B699F"/>
                </a:solidFill>
                <a:latin typeface="Avenir"/>
                <a:ea typeface="Avenir"/>
                <a:cs typeface="Avenir"/>
                <a:sym typeface="Avenir"/>
              </a:defRPr>
            </a:lvl7pPr>
            <a:lvl8pPr indent="0" lvl="7" marL="0" rtl="0" algn="r">
              <a:spcBef>
                <a:spcPts val="0"/>
              </a:spcBef>
              <a:buNone/>
              <a:defRPr sz="600">
                <a:solidFill>
                  <a:srgbClr val="1B699F"/>
                </a:solidFill>
                <a:latin typeface="Avenir"/>
                <a:ea typeface="Avenir"/>
                <a:cs typeface="Avenir"/>
                <a:sym typeface="Avenir"/>
              </a:defRPr>
            </a:lvl8pPr>
            <a:lvl9pPr indent="0" lvl="8" marL="0" rtl="0" algn="r">
              <a:spcBef>
                <a:spcPts val="0"/>
              </a:spcBef>
              <a:buNone/>
              <a:defRPr sz="600">
                <a:solidFill>
                  <a:srgbClr val="1B699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0" name="Shape 50"/>
        <p:cNvGrpSpPr/>
        <p:nvPr/>
      </p:nvGrpSpPr>
      <p:grpSpPr>
        <a:xfrm>
          <a:off x="0" y="0"/>
          <a:ext cx="0" cy="0"/>
          <a:chOff x="0" y="0"/>
          <a:chExt cx="0" cy="0"/>
        </a:xfrm>
      </p:grpSpPr>
      <p:sp>
        <p:nvSpPr>
          <p:cNvPr id="51" name="Google Shape;51;p5"/>
          <p:cNvSpPr txBox="1"/>
          <p:nvPr>
            <p:ph type="title"/>
          </p:nvPr>
        </p:nvSpPr>
        <p:spPr>
          <a:xfrm>
            <a:off x="800100" y="481945"/>
            <a:ext cx="7543800" cy="1028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B699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52" name="Google Shape;52;p5"/>
          <p:cNvSpPr txBox="1"/>
          <p:nvPr>
            <p:ph idx="1" type="body"/>
          </p:nvPr>
        </p:nvSpPr>
        <p:spPr>
          <a:xfrm>
            <a:off x="800100" y="1577340"/>
            <a:ext cx="3497700" cy="2811900"/>
          </a:xfrm>
          <a:prstGeom prst="rect">
            <a:avLst/>
          </a:prstGeom>
          <a:noFill/>
          <a:ln>
            <a:noFill/>
          </a:ln>
        </p:spPr>
        <p:txBody>
          <a:bodyPr anchorCtr="0" anchor="t" bIns="34275" lIns="68575" spcFirstLastPara="1" rIns="68575" wrap="square" tIns="34275">
            <a:noAutofit/>
          </a:bodyPr>
          <a:lstStyle>
            <a:lvl1pPr indent="-317500" lvl="0" marL="457200" rtl="0" algn="l">
              <a:lnSpc>
                <a:spcPct val="110000"/>
              </a:lnSpc>
              <a:spcBef>
                <a:spcPts val="700"/>
              </a:spcBef>
              <a:spcAft>
                <a:spcPts val="0"/>
              </a:spcAft>
              <a:buSzPts val="1400"/>
              <a:buChar char="◦"/>
              <a:defRPr sz="1400"/>
            </a:lvl1pPr>
            <a:lvl2pPr indent="-304800" lvl="1" marL="914400" rtl="0" algn="l">
              <a:lnSpc>
                <a:spcPct val="100000"/>
              </a:lnSpc>
              <a:spcBef>
                <a:spcPts val="400"/>
              </a:spcBef>
              <a:spcAft>
                <a:spcPts val="0"/>
              </a:spcAft>
              <a:buSzPts val="1200"/>
              <a:buChar char="◦"/>
              <a:defRPr sz="1200"/>
            </a:lvl2pPr>
            <a:lvl3pPr indent="-298450" lvl="2" marL="1371600" rtl="0" algn="l">
              <a:lnSpc>
                <a:spcPct val="100000"/>
              </a:lnSpc>
              <a:spcBef>
                <a:spcPts val="400"/>
              </a:spcBef>
              <a:spcAft>
                <a:spcPts val="0"/>
              </a:spcAft>
              <a:buSzPts val="1100"/>
              <a:buChar char="◦"/>
              <a:defRPr sz="1100"/>
            </a:lvl3pPr>
            <a:lvl4pPr indent="-298450" lvl="3" marL="1828800" rtl="0" algn="l">
              <a:lnSpc>
                <a:spcPct val="100000"/>
              </a:lnSpc>
              <a:spcBef>
                <a:spcPts val="400"/>
              </a:spcBef>
              <a:spcAft>
                <a:spcPts val="0"/>
              </a:spcAft>
              <a:buSzPts val="1100"/>
              <a:buChar char="◦"/>
              <a:defRPr sz="1100"/>
            </a:lvl4pPr>
            <a:lvl5pPr indent="-298450" lvl="4" marL="2286000" rtl="0" algn="l">
              <a:lnSpc>
                <a:spcPct val="100000"/>
              </a:lnSpc>
              <a:spcBef>
                <a:spcPts val="400"/>
              </a:spcBef>
              <a:spcAft>
                <a:spcPts val="0"/>
              </a:spcAft>
              <a:buSzPts val="1100"/>
              <a:buChar char="◦"/>
              <a:defRPr sz="1100"/>
            </a:lvl5pPr>
            <a:lvl6pPr indent="-298450" lvl="5" marL="2743200" rtl="0" algn="l">
              <a:lnSpc>
                <a:spcPct val="100000"/>
              </a:lnSpc>
              <a:spcBef>
                <a:spcPts val="400"/>
              </a:spcBef>
              <a:spcAft>
                <a:spcPts val="0"/>
              </a:spcAft>
              <a:buSzPts val="1100"/>
              <a:buChar char="◦"/>
              <a:defRPr sz="1100"/>
            </a:lvl6pPr>
            <a:lvl7pPr indent="-298450" lvl="6" marL="3200400" rtl="0" algn="l">
              <a:lnSpc>
                <a:spcPct val="100000"/>
              </a:lnSpc>
              <a:spcBef>
                <a:spcPts val="400"/>
              </a:spcBef>
              <a:spcAft>
                <a:spcPts val="0"/>
              </a:spcAft>
              <a:buSzPts val="1100"/>
              <a:buChar char="◦"/>
              <a:defRPr sz="1100"/>
            </a:lvl7pPr>
            <a:lvl8pPr indent="-298450" lvl="7" marL="3657600" rtl="0" algn="l">
              <a:lnSpc>
                <a:spcPct val="100000"/>
              </a:lnSpc>
              <a:spcBef>
                <a:spcPts val="400"/>
              </a:spcBef>
              <a:spcAft>
                <a:spcPts val="0"/>
              </a:spcAft>
              <a:buSzPts val="1100"/>
              <a:buChar char="◦"/>
              <a:defRPr sz="1100"/>
            </a:lvl8pPr>
            <a:lvl9pPr indent="-298450" lvl="8" marL="4114800" rtl="0" algn="l">
              <a:lnSpc>
                <a:spcPct val="100000"/>
              </a:lnSpc>
              <a:spcBef>
                <a:spcPts val="400"/>
              </a:spcBef>
              <a:spcAft>
                <a:spcPts val="0"/>
              </a:spcAft>
              <a:buSzPts val="1100"/>
              <a:buChar char="◦"/>
              <a:defRPr sz="1100"/>
            </a:lvl9pPr>
          </a:lstStyle>
          <a:p/>
        </p:txBody>
      </p:sp>
      <p:sp>
        <p:nvSpPr>
          <p:cNvPr id="53" name="Google Shape;53;p5"/>
          <p:cNvSpPr txBox="1"/>
          <p:nvPr>
            <p:ph idx="2" type="body"/>
          </p:nvPr>
        </p:nvSpPr>
        <p:spPr>
          <a:xfrm>
            <a:off x="4846320" y="1577340"/>
            <a:ext cx="3497700" cy="2811900"/>
          </a:xfrm>
          <a:prstGeom prst="rect">
            <a:avLst/>
          </a:prstGeom>
          <a:noFill/>
          <a:ln>
            <a:noFill/>
          </a:ln>
        </p:spPr>
        <p:txBody>
          <a:bodyPr anchorCtr="0" anchor="t" bIns="34275" lIns="68575" spcFirstLastPara="1" rIns="68575" wrap="square" tIns="34275">
            <a:noAutofit/>
          </a:bodyPr>
          <a:lstStyle>
            <a:lvl1pPr indent="-317500" lvl="0" marL="457200" rtl="0" algn="l">
              <a:lnSpc>
                <a:spcPct val="110000"/>
              </a:lnSpc>
              <a:spcBef>
                <a:spcPts val="700"/>
              </a:spcBef>
              <a:spcAft>
                <a:spcPts val="0"/>
              </a:spcAft>
              <a:buSzPts val="1400"/>
              <a:buChar char="◦"/>
              <a:defRPr sz="1400"/>
            </a:lvl1pPr>
            <a:lvl2pPr indent="-304800" lvl="1" marL="914400" rtl="0" algn="l">
              <a:lnSpc>
                <a:spcPct val="100000"/>
              </a:lnSpc>
              <a:spcBef>
                <a:spcPts val="400"/>
              </a:spcBef>
              <a:spcAft>
                <a:spcPts val="0"/>
              </a:spcAft>
              <a:buSzPts val="1200"/>
              <a:buChar char="◦"/>
              <a:defRPr sz="1200"/>
            </a:lvl2pPr>
            <a:lvl3pPr indent="-298450" lvl="2" marL="1371600" rtl="0" algn="l">
              <a:lnSpc>
                <a:spcPct val="100000"/>
              </a:lnSpc>
              <a:spcBef>
                <a:spcPts val="400"/>
              </a:spcBef>
              <a:spcAft>
                <a:spcPts val="0"/>
              </a:spcAft>
              <a:buSzPts val="1100"/>
              <a:buChar char="◦"/>
              <a:defRPr sz="1100"/>
            </a:lvl3pPr>
            <a:lvl4pPr indent="-298450" lvl="3" marL="1828800" rtl="0" algn="l">
              <a:lnSpc>
                <a:spcPct val="100000"/>
              </a:lnSpc>
              <a:spcBef>
                <a:spcPts val="400"/>
              </a:spcBef>
              <a:spcAft>
                <a:spcPts val="0"/>
              </a:spcAft>
              <a:buSzPts val="1100"/>
              <a:buChar char="◦"/>
              <a:defRPr sz="1100"/>
            </a:lvl4pPr>
            <a:lvl5pPr indent="-298450" lvl="4" marL="2286000" rtl="0" algn="l">
              <a:lnSpc>
                <a:spcPct val="100000"/>
              </a:lnSpc>
              <a:spcBef>
                <a:spcPts val="400"/>
              </a:spcBef>
              <a:spcAft>
                <a:spcPts val="0"/>
              </a:spcAft>
              <a:buSzPts val="1100"/>
              <a:buChar char="◦"/>
              <a:defRPr sz="1100"/>
            </a:lvl5pPr>
            <a:lvl6pPr indent="-298450" lvl="5" marL="2743200" rtl="0" algn="l">
              <a:lnSpc>
                <a:spcPct val="100000"/>
              </a:lnSpc>
              <a:spcBef>
                <a:spcPts val="400"/>
              </a:spcBef>
              <a:spcAft>
                <a:spcPts val="0"/>
              </a:spcAft>
              <a:buSzPts val="1100"/>
              <a:buChar char="◦"/>
              <a:defRPr sz="1100"/>
            </a:lvl6pPr>
            <a:lvl7pPr indent="-298450" lvl="6" marL="3200400" rtl="0" algn="l">
              <a:lnSpc>
                <a:spcPct val="100000"/>
              </a:lnSpc>
              <a:spcBef>
                <a:spcPts val="400"/>
              </a:spcBef>
              <a:spcAft>
                <a:spcPts val="0"/>
              </a:spcAft>
              <a:buSzPts val="1100"/>
              <a:buChar char="◦"/>
              <a:defRPr sz="1100"/>
            </a:lvl7pPr>
            <a:lvl8pPr indent="-298450" lvl="7" marL="3657600" rtl="0" algn="l">
              <a:lnSpc>
                <a:spcPct val="100000"/>
              </a:lnSpc>
              <a:spcBef>
                <a:spcPts val="400"/>
              </a:spcBef>
              <a:spcAft>
                <a:spcPts val="0"/>
              </a:spcAft>
              <a:buSzPts val="1100"/>
              <a:buChar char="◦"/>
              <a:defRPr sz="1100"/>
            </a:lvl8pPr>
            <a:lvl9pPr indent="-298450" lvl="8" marL="4114800" rtl="0" algn="l">
              <a:lnSpc>
                <a:spcPct val="100000"/>
              </a:lnSpc>
              <a:spcBef>
                <a:spcPts val="400"/>
              </a:spcBef>
              <a:spcAft>
                <a:spcPts val="0"/>
              </a:spcAft>
              <a:buSzPts val="1100"/>
              <a:buChar char="◦"/>
              <a:defRPr sz="1100"/>
            </a:lvl9pPr>
          </a:lstStyle>
          <a:p/>
        </p:txBody>
      </p:sp>
      <p:sp>
        <p:nvSpPr>
          <p:cNvPr id="54" name="Google Shape;54;p5"/>
          <p:cNvSpPr txBox="1"/>
          <p:nvPr>
            <p:ph idx="10" type="dt"/>
          </p:nvPr>
        </p:nvSpPr>
        <p:spPr>
          <a:xfrm>
            <a:off x="5442595" y="4526280"/>
            <a:ext cx="21696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5" name="Google Shape;55;p5"/>
          <p:cNvSpPr txBox="1"/>
          <p:nvPr>
            <p:ph idx="11" type="ftr"/>
          </p:nvPr>
        </p:nvSpPr>
        <p:spPr>
          <a:xfrm>
            <a:off x="800100" y="4526280"/>
            <a:ext cx="4362600" cy="2742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56" name="Google Shape;56;p5"/>
          <p:cNvSpPr txBox="1"/>
          <p:nvPr>
            <p:ph idx="12" type="sldNum"/>
          </p:nvPr>
        </p:nvSpPr>
        <p:spPr>
          <a:xfrm>
            <a:off x="7715250" y="4526280"/>
            <a:ext cx="628500" cy="2742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7" name="Shape 57"/>
        <p:cNvGrpSpPr/>
        <p:nvPr/>
      </p:nvGrpSpPr>
      <p:grpSpPr>
        <a:xfrm>
          <a:off x="0" y="0"/>
          <a:ext cx="0" cy="0"/>
          <a:chOff x="0" y="0"/>
          <a:chExt cx="0" cy="0"/>
        </a:xfrm>
      </p:grpSpPr>
      <p:sp>
        <p:nvSpPr>
          <p:cNvPr id="58" name="Google Shape;58;p6"/>
          <p:cNvSpPr txBox="1"/>
          <p:nvPr>
            <p:ph type="title"/>
          </p:nvPr>
        </p:nvSpPr>
        <p:spPr>
          <a:xfrm>
            <a:off x="800100" y="481945"/>
            <a:ext cx="7543800" cy="1028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B699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59" name="Google Shape;59;p6"/>
          <p:cNvSpPr txBox="1"/>
          <p:nvPr>
            <p:ph idx="1" type="body"/>
          </p:nvPr>
        </p:nvSpPr>
        <p:spPr>
          <a:xfrm>
            <a:off x="802386" y="1555750"/>
            <a:ext cx="3497700" cy="480000"/>
          </a:xfrm>
          <a:prstGeom prst="rect">
            <a:avLst/>
          </a:prstGeom>
          <a:noFill/>
          <a:ln>
            <a:noFill/>
          </a:ln>
        </p:spPr>
        <p:txBody>
          <a:bodyPr anchorCtr="0" anchor="ctr" bIns="34275" lIns="68575" spcFirstLastPara="1" rIns="68575" wrap="square" tIns="34275">
            <a:noAutofit/>
          </a:bodyPr>
          <a:lstStyle>
            <a:lvl1pPr indent="-228600" lvl="0" marL="457200" rtl="0" algn="l">
              <a:lnSpc>
                <a:spcPct val="110000"/>
              </a:lnSpc>
              <a:spcBef>
                <a:spcPts val="0"/>
              </a:spcBef>
              <a:spcAft>
                <a:spcPts val="0"/>
              </a:spcAft>
              <a:buSzPts val="1400"/>
              <a:buNone/>
              <a:defRPr b="1" i="0" sz="1400">
                <a:solidFill>
                  <a:schemeClr val="dk1"/>
                </a:solidFill>
                <a:latin typeface="Avenir"/>
                <a:ea typeface="Avenir"/>
                <a:cs typeface="Avenir"/>
                <a:sym typeface="Avenir"/>
              </a:defRPr>
            </a:lvl1pPr>
            <a:lvl2pPr indent="-228600" lvl="1" marL="914400" rtl="0" algn="l">
              <a:lnSpc>
                <a:spcPct val="100000"/>
              </a:lnSpc>
              <a:spcBef>
                <a:spcPts val="400"/>
              </a:spcBef>
              <a:spcAft>
                <a:spcPts val="0"/>
              </a:spcAft>
              <a:buSzPts val="1400"/>
              <a:buNone/>
              <a:defRPr b="1" sz="1400"/>
            </a:lvl2pPr>
            <a:lvl3pPr indent="-228600" lvl="2" marL="1371600" rtl="0" algn="l">
              <a:lnSpc>
                <a:spcPct val="100000"/>
              </a:lnSpc>
              <a:spcBef>
                <a:spcPts val="400"/>
              </a:spcBef>
              <a:spcAft>
                <a:spcPts val="0"/>
              </a:spcAft>
              <a:buSzPts val="1400"/>
              <a:buNone/>
              <a:defRPr b="1" sz="1400"/>
            </a:lvl3pPr>
            <a:lvl4pPr indent="-228600" lvl="3" marL="1828800" rtl="0" algn="l">
              <a:lnSpc>
                <a:spcPct val="100000"/>
              </a:lnSpc>
              <a:spcBef>
                <a:spcPts val="400"/>
              </a:spcBef>
              <a:spcAft>
                <a:spcPts val="0"/>
              </a:spcAft>
              <a:buSzPts val="1200"/>
              <a:buNone/>
              <a:defRPr b="1" sz="1200"/>
            </a:lvl4pPr>
            <a:lvl5pPr indent="-228600" lvl="4" marL="2286000" rtl="0" algn="l">
              <a:lnSpc>
                <a:spcPct val="100000"/>
              </a:lnSpc>
              <a:spcBef>
                <a:spcPts val="400"/>
              </a:spcBef>
              <a:spcAft>
                <a:spcPts val="0"/>
              </a:spcAft>
              <a:buSzPts val="1200"/>
              <a:buNone/>
              <a:defRPr b="1" sz="1200"/>
            </a:lvl5pPr>
            <a:lvl6pPr indent="-228600" lvl="5" marL="2743200" rtl="0" algn="l">
              <a:lnSpc>
                <a:spcPct val="100000"/>
              </a:lnSpc>
              <a:spcBef>
                <a:spcPts val="400"/>
              </a:spcBef>
              <a:spcAft>
                <a:spcPts val="0"/>
              </a:spcAft>
              <a:buSzPts val="1200"/>
              <a:buNone/>
              <a:defRPr b="1" sz="1200"/>
            </a:lvl6pPr>
            <a:lvl7pPr indent="-228600" lvl="6" marL="3200400" rtl="0" algn="l">
              <a:lnSpc>
                <a:spcPct val="100000"/>
              </a:lnSpc>
              <a:spcBef>
                <a:spcPts val="400"/>
              </a:spcBef>
              <a:spcAft>
                <a:spcPts val="0"/>
              </a:spcAft>
              <a:buSzPts val="1200"/>
              <a:buNone/>
              <a:defRPr b="1" sz="1200"/>
            </a:lvl7pPr>
            <a:lvl8pPr indent="-228600" lvl="7" marL="3657600" rtl="0" algn="l">
              <a:lnSpc>
                <a:spcPct val="100000"/>
              </a:lnSpc>
              <a:spcBef>
                <a:spcPts val="400"/>
              </a:spcBef>
              <a:spcAft>
                <a:spcPts val="0"/>
              </a:spcAft>
              <a:buSzPts val="1200"/>
              <a:buNone/>
              <a:defRPr b="1" sz="1200"/>
            </a:lvl8pPr>
            <a:lvl9pPr indent="-228600" lvl="8" marL="4114800" rtl="0" algn="l">
              <a:lnSpc>
                <a:spcPct val="100000"/>
              </a:lnSpc>
              <a:spcBef>
                <a:spcPts val="400"/>
              </a:spcBef>
              <a:spcAft>
                <a:spcPts val="0"/>
              </a:spcAft>
              <a:buSzPts val="1200"/>
              <a:buNone/>
              <a:defRPr b="1" sz="1200"/>
            </a:lvl9pPr>
          </a:lstStyle>
          <a:p/>
        </p:txBody>
      </p:sp>
      <p:sp>
        <p:nvSpPr>
          <p:cNvPr id="60" name="Google Shape;60;p6"/>
          <p:cNvSpPr txBox="1"/>
          <p:nvPr>
            <p:ph idx="2" type="body"/>
          </p:nvPr>
        </p:nvSpPr>
        <p:spPr>
          <a:xfrm>
            <a:off x="802386" y="2094354"/>
            <a:ext cx="3497700" cy="2373000"/>
          </a:xfrm>
          <a:prstGeom prst="rect">
            <a:avLst/>
          </a:prstGeom>
          <a:noFill/>
          <a:ln>
            <a:noFill/>
          </a:ln>
        </p:spPr>
        <p:txBody>
          <a:bodyPr anchorCtr="0" anchor="t" bIns="34275" lIns="68575" spcFirstLastPara="1" rIns="68575" wrap="square" tIns="34275">
            <a:noAutofit/>
          </a:bodyPr>
          <a:lstStyle>
            <a:lvl1pPr indent="-317500" lvl="0" marL="457200" rtl="0" algn="l">
              <a:lnSpc>
                <a:spcPct val="110000"/>
              </a:lnSpc>
              <a:spcBef>
                <a:spcPts val="700"/>
              </a:spcBef>
              <a:spcAft>
                <a:spcPts val="0"/>
              </a:spcAft>
              <a:buSzPts val="1400"/>
              <a:buChar char="◦"/>
              <a:defRPr sz="1400"/>
            </a:lvl1pPr>
            <a:lvl2pPr indent="-304800" lvl="1" marL="914400" rtl="0" algn="l">
              <a:lnSpc>
                <a:spcPct val="100000"/>
              </a:lnSpc>
              <a:spcBef>
                <a:spcPts val="400"/>
              </a:spcBef>
              <a:spcAft>
                <a:spcPts val="0"/>
              </a:spcAft>
              <a:buSzPts val="1200"/>
              <a:buChar char="◦"/>
              <a:defRPr sz="1200"/>
            </a:lvl2pPr>
            <a:lvl3pPr indent="-298450" lvl="2" marL="1371600" rtl="0" algn="l">
              <a:lnSpc>
                <a:spcPct val="100000"/>
              </a:lnSpc>
              <a:spcBef>
                <a:spcPts val="400"/>
              </a:spcBef>
              <a:spcAft>
                <a:spcPts val="0"/>
              </a:spcAft>
              <a:buSzPts val="1100"/>
              <a:buChar char="◦"/>
              <a:defRPr sz="1100"/>
            </a:lvl3pPr>
            <a:lvl4pPr indent="-298450" lvl="3" marL="1828800" rtl="0" algn="l">
              <a:lnSpc>
                <a:spcPct val="100000"/>
              </a:lnSpc>
              <a:spcBef>
                <a:spcPts val="400"/>
              </a:spcBef>
              <a:spcAft>
                <a:spcPts val="0"/>
              </a:spcAft>
              <a:buSzPts val="1100"/>
              <a:buChar char="◦"/>
              <a:defRPr sz="1100"/>
            </a:lvl4pPr>
            <a:lvl5pPr indent="-298450" lvl="4" marL="2286000" rtl="0" algn="l">
              <a:lnSpc>
                <a:spcPct val="100000"/>
              </a:lnSpc>
              <a:spcBef>
                <a:spcPts val="400"/>
              </a:spcBef>
              <a:spcAft>
                <a:spcPts val="0"/>
              </a:spcAft>
              <a:buSzPts val="1100"/>
              <a:buChar char="◦"/>
              <a:defRPr sz="1100"/>
            </a:lvl5pPr>
            <a:lvl6pPr indent="-298450" lvl="5" marL="2743200" rtl="0" algn="l">
              <a:lnSpc>
                <a:spcPct val="100000"/>
              </a:lnSpc>
              <a:spcBef>
                <a:spcPts val="400"/>
              </a:spcBef>
              <a:spcAft>
                <a:spcPts val="0"/>
              </a:spcAft>
              <a:buSzPts val="1100"/>
              <a:buChar char="◦"/>
              <a:defRPr sz="1100"/>
            </a:lvl6pPr>
            <a:lvl7pPr indent="-298450" lvl="6" marL="3200400" rtl="0" algn="l">
              <a:lnSpc>
                <a:spcPct val="100000"/>
              </a:lnSpc>
              <a:spcBef>
                <a:spcPts val="400"/>
              </a:spcBef>
              <a:spcAft>
                <a:spcPts val="0"/>
              </a:spcAft>
              <a:buSzPts val="1100"/>
              <a:buChar char="◦"/>
              <a:defRPr sz="1100"/>
            </a:lvl7pPr>
            <a:lvl8pPr indent="-298450" lvl="7" marL="3657600" rtl="0" algn="l">
              <a:lnSpc>
                <a:spcPct val="100000"/>
              </a:lnSpc>
              <a:spcBef>
                <a:spcPts val="400"/>
              </a:spcBef>
              <a:spcAft>
                <a:spcPts val="0"/>
              </a:spcAft>
              <a:buSzPts val="1100"/>
              <a:buChar char="◦"/>
              <a:defRPr sz="1100"/>
            </a:lvl8pPr>
            <a:lvl9pPr indent="-298450" lvl="8" marL="4114800" rtl="0" algn="l">
              <a:lnSpc>
                <a:spcPct val="100000"/>
              </a:lnSpc>
              <a:spcBef>
                <a:spcPts val="400"/>
              </a:spcBef>
              <a:spcAft>
                <a:spcPts val="0"/>
              </a:spcAft>
              <a:buSzPts val="1100"/>
              <a:buChar char="◦"/>
              <a:defRPr sz="1100"/>
            </a:lvl9pPr>
          </a:lstStyle>
          <a:p/>
        </p:txBody>
      </p:sp>
      <p:sp>
        <p:nvSpPr>
          <p:cNvPr id="61" name="Google Shape;61;p6"/>
          <p:cNvSpPr txBox="1"/>
          <p:nvPr>
            <p:ph idx="3" type="body"/>
          </p:nvPr>
        </p:nvSpPr>
        <p:spPr>
          <a:xfrm>
            <a:off x="4844034" y="1555750"/>
            <a:ext cx="3497700" cy="480000"/>
          </a:xfrm>
          <a:prstGeom prst="rect">
            <a:avLst/>
          </a:prstGeom>
          <a:noFill/>
          <a:ln>
            <a:noFill/>
          </a:ln>
        </p:spPr>
        <p:txBody>
          <a:bodyPr anchorCtr="0" anchor="ctr" bIns="34275" lIns="68575" spcFirstLastPara="1" rIns="68575" wrap="square" tIns="34275">
            <a:noAutofit/>
          </a:bodyPr>
          <a:lstStyle>
            <a:lvl1pPr indent="-228600" lvl="0" marL="457200" rtl="0" algn="l">
              <a:lnSpc>
                <a:spcPct val="110000"/>
              </a:lnSpc>
              <a:spcBef>
                <a:spcPts val="0"/>
              </a:spcBef>
              <a:spcAft>
                <a:spcPts val="0"/>
              </a:spcAft>
              <a:buSzPts val="1400"/>
              <a:buNone/>
              <a:defRPr b="1" sz="1400">
                <a:solidFill>
                  <a:schemeClr val="dk1"/>
                </a:solidFill>
              </a:defRPr>
            </a:lvl1pPr>
            <a:lvl2pPr indent="-228600" lvl="1" marL="914400" rtl="0" algn="l">
              <a:lnSpc>
                <a:spcPct val="100000"/>
              </a:lnSpc>
              <a:spcBef>
                <a:spcPts val="400"/>
              </a:spcBef>
              <a:spcAft>
                <a:spcPts val="0"/>
              </a:spcAft>
              <a:buSzPts val="1400"/>
              <a:buNone/>
              <a:defRPr b="1" sz="1400"/>
            </a:lvl2pPr>
            <a:lvl3pPr indent="-228600" lvl="2" marL="1371600" rtl="0" algn="l">
              <a:lnSpc>
                <a:spcPct val="100000"/>
              </a:lnSpc>
              <a:spcBef>
                <a:spcPts val="400"/>
              </a:spcBef>
              <a:spcAft>
                <a:spcPts val="0"/>
              </a:spcAft>
              <a:buSzPts val="1400"/>
              <a:buNone/>
              <a:defRPr b="1" sz="1400"/>
            </a:lvl3pPr>
            <a:lvl4pPr indent="-228600" lvl="3" marL="1828800" rtl="0" algn="l">
              <a:lnSpc>
                <a:spcPct val="100000"/>
              </a:lnSpc>
              <a:spcBef>
                <a:spcPts val="400"/>
              </a:spcBef>
              <a:spcAft>
                <a:spcPts val="0"/>
              </a:spcAft>
              <a:buSzPts val="1200"/>
              <a:buNone/>
              <a:defRPr b="1" sz="1200"/>
            </a:lvl4pPr>
            <a:lvl5pPr indent="-228600" lvl="4" marL="2286000" rtl="0" algn="l">
              <a:lnSpc>
                <a:spcPct val="100000"/>
              </a:lnSpc>
              <a:spcBef>
                <a:spcPts val="400"/>
              </a:spcBef>
              <a:spcAft>
                <a:spcPts val="0"/>
              </a:spcAft>
              <a:buSzPts val="1200"/>
              <a:buNone/>
              <a:defRPr b="1" sz="1200"/>
            </a:lvl5pPr>
            <a:lvl6pPr indent="-228600" lvl="5" marL="2743200" rtl="0" algn="l">
              <a:lnSpc>
                <a:spcPct val="100000"/>
              </a:lnSpc>
              <a:spcBef>
                <a:spcPts val="400"/>
              </a:spcBef>
              <a:spcAft>
                <a:spcPts val="0"/>
              </a:spcAft>
              <a:buSzPts val="1200"/>
              <a:buNone/>
              <a:defRPr b="1" sz="1200"/>
            </a:lvl6pPr>
            <a:lvl7pPr indent="-228600" lvl="6" marL="3200400" rtl="0" algn="l">
              <a:lnSpc>
                <a:spcPct val="100000"/>
              </a:lnSpc>
              <a:spcBef>
                <a:spcPts val="400"/>
              </a:spcBef>
              <a:spcAft>
                <a:spcPts val="0"/>
              </a:spcAft>
              <a:buSzPts val="1200"/>
              <a:buNone/>
              <a:defRPr b="1" sz="1200"/>
            </a:lvl7pPr>
            <a:lvl8pPr indent="-228600" lvl="7" marL="3657600" rtl="0" algn="l">
              <a:lnSpc>
                <a:spcPct val="100000"/>
              </a:lnSpc>
              <a:spcBef>
                <a:spcPts val="400"/>
              </a:spcBef>
              <a:spcAft>
                <a:spcPts val="0"/>
              </a:spcAft>
              <a:buSzPts val="1200"/>
              <a:buNone/>
              <a:defRPr b="1" sz="1200"/>
            </a:lvl8pPr>
            <a:lvl9pPr indent="-228600" lvl="8" marL="4114800" rtl="0" algn="l">
              <a:lnSpc>
                <a:spcPct val="100000"/>
              </a:lnSpc>
              <a:spcBef>
                <a:spcPts val="400"/>
              </a:spcBef>
              <a:spcAft>
                <a:spcPts val="0"/>
              </a:spcAft>
              <a:buSzPts val="1200"/>
              <a:buNone/>
              <a:defRPr b="1" sz="1200"/>
            </a:lvl9pPr>
          </a:lstStyle>
          <a:p/>
        </p:txBody>
      </p:sp>
      <p:sp>
        <p:nvSpPr>
          <p:cNvPr id="62" name="Google Shape;62;p6"/>
          <p:cNvSpPr txBox="1"/>
          <p:nvPr>
            <p:ph idx="4" type="body"/>
          </p:nvPr>
        </p:nvSpPr>
        <p:spPr>
          <a:xfrm>
            <a:off x="4844034" y="2094353"/>
            <a:ext cx="3497700" cy="2373300"/>
          </a:xfrm>
          <a:prstGeom prst="rect">
            <a:avLst/>
          </a:prstGeom>
          <a:noFill/>
          <a:ln>
            <a:noFill/>
          </a:ln>
        </p:spPr>
        <p:txBody>
          <a:bodyPr anchorCtr="0" anchor="t" bIns="34275" lIns="68575" spcFirstLastPara="1" rIns="68575" wrap="square" tIns="34275">
            <a:noAutofit/>
          </a:bodyPr>
          <a:lstStyle>
            <a:lvl1pPr indent="-317500" lvl="0" marL="457200" rtl="0" algn="l">
              <a:lnSpc>
                <a:spcPct val="110000"/>
              </a:lnSpc>
              <a:spcBef>
                <a:spcPts val="700"/>
              </a:spcBef>
              <a:spcAft>
                <a:spcPts val="0"/>
              </a:spcAft>
              <a:buSzPts val="1400"/>
              <a:buChar char="◦"/>
              <a:defRPr sz="1400"/>
            </a:lvl1pPr>
            <a:lvl2pPr indent="-304800" lvl="1" marL="914400" rtl="0" algn="l">
              <a:lnSpc>
                <a:spcPct val="100000"/>
              </a:lnSpc>
              <a:spcBef>
                <a:spcPts val="400"/>
              </a:spcBef>
              <a:spcAft>
                <a:spcPts val="0"/>
              </a:spcAft>
              <a:buSzPts val="1200"/>
              <a:buChar char="◦"/>
              <a:defRPr sz="1200"/>
            </a:lvl2pPr>
            <a:lvl3pPr indent="-298450" lvl="2" marL="1371600" rtl="0" algn="l">
              <a:lnSpc>
                <a:spcPct val="100000"/>
              </a:lnSpc>
              <a:spcBef>
                <a:spcPts val="400"/>
              </a:spcBef>
              <a:spcAft>
                <a:spcPts val="0"/>
              </a:spcAft>
              <a:buSzPts val="1100"/>
              <a:buChar char="◦"/>
              <a:defRPr sz="1100"/>
            </a:lvl3pPr>
            <a:lvl4pPr indent="-298450" lvl="3" marL="1828800" rtl="0" algn="l">
              <a:lnSpc>
                <a:spcPct val="100000"/>
              </a:lnSpc>
              <a:spcBef>
                <a:spcPts val="400"/>
              </a:spcBef>
              <a:spcAft>
                <a:spcPts val="0"/>
              </a:spcAft>
              <a:buSzPts val="1100"/>
              <a:buChar char="◦"/>
              <a:defRPr sz="1100"/>
            </a:lvl4pPr>
            <a:lvl5pPr indent="-298450" lvl="4" marL="2286000" rtl="0" algn="l">
              <a:lnSpc>
                <a:spcPct val="100000"/>
              </a:lnSpc>
              <a:spcBef>
                <a:spcPts val="400"/>
              </a:spcBef>
              <a:spcAft>
                <a:spcPts val="0"/>
              </a:spcAft>
              <a:buSzPts val="1100"/>
              <a:buChar char="◦"/>
              <a:defRPr sz="1100"/>
            </a:lvl5pPr>
            <a:lvl6pPr indent="-298450" lvl="5" marL="2743200" rtl="0" algn="l">
              <a:lnSpc>
                <a:spcPct val="100000"/>
              </a:lnSpc>
              <a:spcBef>
                <a:spcPts val="400"/>
              </a:spcBef>
              <a:spcAft>
                <a:spcPts val="0"/>
              </a:spcAft>
              <a:buSzPts val="1100"/>
              <a:buChar char="◦"/>
              <a:defRPr sz="1100"/>
            </a:lvl6pPr>
            <a:lvl7pPr indent="-298450" lvl="6" marL="3200400" rtl="0" algn="l">
              <a:lnSpc>
                <a:spcPct val="100000"/>
              </a:lnSpc>
              <a:spcBef>
                <a:spcPts val="400"/>
              </a:spcBef>
              <a:spcAft>
                <a:spcPts val="0"/>
              </a:spcAft>
              <a:buSzPts val="1100"/>
              <a:buChar char="◦"/>
              <a:defRPr sz="1100"/>
            </a:lvl7pPr>
            <a:lvl8pPr indent="-298450" lvl="7" marL="3657600" rtl="0" algn="l">
              <a:lnSpc>
                <a:spcPct val="100000"/>
              </a:lnSpc>
              <a:spcBef>
                <a:spcPts val="400"/>
              </a:spcBef>
              <a:spcAft>
                <a:spcPts val="0"/>
              </a:spcAft>
              <a:buSzPts val="1100"/>
              <a:buChar char="◦"/>
              <a:defRPr sz="1100"/>
            </a:lvl8pPr>
            <a:lvl9pPr indent="-298450" lvl="8" marL="4114800" rtl="0" algn="l">
              <a:lnSpc>
                <a:spcPct val="100000"/>
              </a:lnSpc>
              <a:spcBef>
                <a:spcPts val="400"/>
              </a:spcBef>
              <a:spcAft>
                <a:spcPts val="0"/>
              </a:spcAft>
              <a:buSzPts val="1100"/>
              <a:buChar char="◦"/>
              <a:defRPr sz="1100"/>
            </a:lvl9pPr>
          </a:lstStyle>
          <a:p/>
        </p:txBody>
      </p:sp>
      <p:sp>
        <p:nvSpPr>
          <p:cNvPr id="63" name="Google Shape;63;p6"/>
          <p:cNvSpPr txBox="1"/>
          <p:nvPr>
            <p:ph idx="10" type="dt"/>
          </p:nvPr>
        </p:nvSpPr>
        <p:spPr>
          <a:xfrm>
            <a:off x="5442595" y="4526280"/>
            <a:ext cx="21696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4" name="Google Shape;64;p6"/>
          <p:cNvSpPr txBox="1"/>
          <p:nvPr>
            <p:ph idx="11" type="ftr"/>
          </p:nvPr>
        </p:nvSpPr>
        <p:spPr>
          <a:xfrm>
            <a:off x="800100" y="4526280"/>
            <a:ext cx="4362600" cy="2742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5" name="Google Shape;65;p6"/>
          <p:cNvSpPr txBox="1"/>
          <p:nvPr>
            <p:ph idx="12" type="sldNum"/>
          </p:nvPr>
        </p:nvSpPr>
        <p:spPr>
          <a:xfrm>
            <a:off x="7715250" y="4526280"/>
            <a:ext cx="628500" cy="2742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txBox="1"/>
          <p:nvPr>
            <p:ph type="title"/>
          </p:nvPr>
        </p:nvSpPr>
        <p:spPr>
          <a:xfrm>
            <a:off x="800100" y="481945"/>
            <a:ext cx="7543800" cy="1028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B699F"/>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68" name="Google Shape;68;p7"/>
          <p:cNvSpPr txBox="1"/>
          <p:nvPr>
            <p:ph idx="10" type="dt"/>
          </p:nvPr>
        </p:nvSpPr>
        <p:spPr>
          <a:xfrm>
            <a:off x="5442595" y="4526280"/>
            <a:ext cx="21696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69" name="Google Shape;69;p7"/>
          <p:cNvSpPr txBox="1"/>
          <p:nvPr>
            <p:ph idx="11" type="ftr"/>
          </p:nvPr>
        </p:nvSpPr>
        <p:spPr>
          <a:xfrm>
            <a:off x="800100" y="4526280"/>
            <a:ext cx="4362600" cy="2742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0" name="Google Shape;70;p7"/>
          <p:cNvSpPr txBox="1"/>
          <p:nvPr>
            <p:ph idx="12" type="sldNum"/>
          </p:nvPr>
        </p:nvSpPr>
        <p:spPr>
          <a:xfrm>
            <a:off x="7715250" y="4526280"/>
            <a:ext cx="628500" cy="2742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71" name="Google Shape;71;p7"/>
          <p:cNvSpPr txBox="1"/>
          <p:nvPr/>
        </p:nvSpPr>
        <p:spPr>
          <a:xfrm>
            <a:off x="2514600" y="259080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venir"/>
              <a:ea typeface="Avenir"/>
              <a:cs typeface="Avenir"/>
              <a:sym typeface="Aveni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2" name="Shape 72"/>
        <p:cNvGrpSpPr/>
        <p:nvPr/>
      </p:nvGrpSpPr>
      <p:grpSpPr>
        <a:xfrm>
          <a:off x="0" y="0"/>
          <a:ext cx="0" cy="0"/>
          <a:chOff x="0" y="0"/>
          <a:chExt cx="0" cy="0"/>
        </a:xfrm>
      </p:grpSpPr>
      <p:sp>
        <p:nvSpPr>
          <p:cNvPr id="73" name="Google Shape;73;p8"/>
          <p:cNvSpPr txBox="1"/>
          <p:nvPr>
            <p:ph idx="10" type="dt"/>
          </p:nvPr>
        </p:nvSpPr>
        <p:spPr>
          <a:xfrm>
            <a:off x="5442595" y="4526280"/>
            <a:ext cx="21696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4" name="Google Shape;74;p8"/>
          <p:cNvSpPr txBox="1"/>
          <p:nvPr>
            <p:ph idx="11" type="ftr"/>
          </p:nvPr>
        </p:nvSpPr>
        <p:spPr>
          <a:xfrm>
            <a:off x="800100" y="4526280"/>
            <a:ext cx="4362600" cy="2742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75" name="Google Shape;75;p8"/>
          <p:cNvSpPr txBox="1"/>
          <p:nvPr>
            <p:ph idx="12" type="sldNum"/>
          </p:nvPr>
        </p:nvSpPr>
        <p:spPr>
          <a:xfrm>
            <a:off x="7715250" y="4526280"/>
            <a:ext cx="628500" cy="2742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76" name="Google Shape;76;p8"/>
          <p:cNvSpPr txBox="1"/>
          <p:nvPr/>
        </p:nvSpPr>
        <p:spPr>
          <a:xfrm>
            <a:off x="793025" y="4305900"/>
            <a:ext cx="7355700" cy="27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venir"/>
              <a:ea typeface="Avenir"/>
              <a:cs typeface="Avenir"/>
              <a:sym typeface="Aveni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77" name="Shape 77"/>
        <p:cNvGrpSpPr/>
        <p:nvPr/>
      </p:nvGrpSpPr>
      <p:grpSpPr>
        <a:xfrm>
          <a:off x="0" y="0"/>
          <a:ext cx="0" cy="0"/>
          <a:chOff x="0" y="0"/>
          <a:chExt cx="0" cy="0"/>
        </a:xfrm>
      </p:grpSpPr>
      <p:sp>
        <p:nvSpPr>
          <p:cNvPr id="78" name="Google Shape;78;p9"/>
          <p:cNvSpPr/>
          <p:nvPr/>
        </p:nvSpPr>
        <p:spPr>
          <a:xfrm>
            <a:off x="6089903" y="178308"/>
            <a:ext cx="2869800" cy="4786800"/>
          </a:xfrm>
          <a:prstGeom prst="rect">
            <a:avLst/>
          </a:prstGeom>
          <a:solidFill>
            <a:srgbClr val="D8D8D8">
              <a:alpha val="60000"/>
            </a:srgbClr>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9" name="Google Shape;79;p9"/>
          <p:cNvSpPr/>
          <p:nvPr/>
        </p:nvSpPr>
        <p:spPr>
          <a:xfrm>
            <a:off x="6190995" y="281178"/>
            <a:ext cx="2667900" cy="4581300"/>
          </a:xfrm>
          <a:prstGeom prst="rect">
            <a:avLst/>
          </a:prstGeom>
          <a:noFill/>
          <a:ln cap="sq" cmpd="sng" w="9525">
            <a:solidFill>
              <a:srgbClr val="207CC0"/>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80" name="Google Shape;80;p9"/>
          <p:cNvSpPr txBox="1"/>
          <p:nvPr>
            <p:ph type="title"/>
          </p:nvPr>
        </p:nvSpPr>
        <p:spPr>
          <a:xfrm>
            <a:off x="6343650" y="455544"/>
            <a:ext cx="2371500" cy="1234200"/>
          </a:xfrm>
          <a:prstGeom prst="rect">
            <a:avLst/>
          </a:prstGeom>
          <a:noFill/>
          <a:ln>
            <a:noFill/>
          </a:ln>
        </p:spPr>
        <p:txBody>
          <a:bodyPr anchorCtr="0" anchor="b" bIns="34275" lIns="68575" spcFirstLastPara="1" rIns="68575" wrap="square" tIns="34275">
            <a:noAutofit/>
          </a:bodyPr>
          <a:lstStyle>
            <a:lvl1pPr lvl="0" rtl="0" algn="l">
              <a:lnSpc>
                <a:spcPct val="100000"/>
              </a:lnSpc>
              <a:spcBef>
                <a:spcPts val="0"/>
              </a:spcBef>
              <a:spcAft>
                <a:spcPts val="0"/>
              </a:spcAft>
              <a:buClr>
                <a:schemeClr val="dk1"/>
              </a:buClr>
              <a:buSzPts val="2400"/>
              <a:buFont typeface="Avenir"/>
              <a:buNone/>
              <a:defRPr b="0" sz="2400" cap="none">
                <a:solidFill>
                  <a:schemeClr val="dk1"/>
                </a:solidFill>
                <a:latin typeface="Avenir"/>
                <a:ea typeface="Avenir"/>
                <a:cs typeface="Avenir"/>
                <a:sym typeface="Avenir"/>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81" name="Google Shape;81;p9"/>
          <p:cNvSpPr txBox="1"/>
          <p:nvPr>
            <p:ph idx="1" type="body"/>
          </p:nvPr>
        </p:nvSpPr>
        <p:spPr>
          <a:xfrm>
            <a:off x="514350" y="457200"/>
            <a:ext cx="5143500" cy="4000500"/>
          </a:xfrm>
          <a:prstGeom prst="rect">
            <a:avLst/>
          </a:prstGeom>
          <a:noFill/>
          <a:ln>
            <a:noFill/>
          </a:ln>
        </p:spPr>
        <p:txBody>
          <a:bodyPr anchorCtr="0" anchor="t" bIns="34275" lIns="68575" spcFirstLastPara="1" rIns="68575" wrap="square" tIns="34275">
            <a:noAutofit/>
          </a:bodyPr>
          <a:lstStyle>
            <a:lvl1pPr indent="-317500" lvl="0" marL="457200" rtl="0" algn="l">
              <a:lnSpc>
                <a:spcPct val="110000"/>
              </a:lnSpc>
              <a:spcBef>
                <a:spcPts val="700"/>
              </a:spcBef>
              <a:spcAft>
                <a:spcPts val="0"/>
              </a:spcAft>
              <a:buSzPts val="1400"/>
              <a:buChar char="◦"/>
              <a:defRPr sz="1400"/>
            </a:lvl1pPr>
            <a:lvl2pPr indent="-304800" lvl="1" marL="914400" rtl="0" algn="l">
              <a:lnSpc>
                <a:spcPct val="100000"/>
              </a:lnSpc>
              <a:spcBef>
                <a:spcPts val="400"/>
              </a:spcBef>
              <a:spcAft>
                <a:spcPts val="0"/>
              </a:spcAft>
              <a:buSzPts val="1200"/>
              <a:buChar char="◦"/>
              <a:defRPr sz="1200"/>
            </a:lvl2pPr>
            <a:lvl3pPr indent="-298450" lvl="2" marL="1371600" rtl="0" algn="l">
              <a:lnSpc>
                <a:spcPct val="100000"/>
              </a:lnSpc>
              <a:spcBef>
                <a:spcPts val="400"/>
              </a:spcBef>
              <a:spcAft>
                <a:spcPts val="0"/>
              </a:spcAft>
              <a:buSzPts val="1100"/>
              <a:buChar char="◦"/>
              <a:defRPr sz="1100"/>
            </a:lvl3pPr>
            <a:lvl4pPr indent="-298450" lvl="3" marL="1828800" rtl="0" algn="l">
              <a:lnSpc>
                <a:spcPct val="100000"/>
              </a:lnSpc>
              <a:spcBef>
                <a:spcPts val="400"/>
              </a:spcBef>
              <a:spcAft>
                <a:spcPts val="0"/>
              </a:spcAft>
              <a:buSzPts val="1100"/>
              <a:buChar char="◦"/>
              <a:defRPr sz="1100"/>
            </a:lvl4pPr>
            <a:lvl5pPr indent="-298450" lvl="4" marL="2286000" rtl="0" algn="l">
              <a:lnSpc>
                <a:spcPct val="100000"/>
              </a:lnSpc>
              <a:spcBef>
                <a:spcPts val="400"/>
              </a:spcBef>
              <a:spcAft>
                <a:spcPts val="0"/>
              </a:spcAft>
              <a:buSzPts val="1100"/>
              <a:buChar char="◦"/>
              <a:defRPr sz="1100"/>
            </a:lvl5pPr>
            <a:lvl6pPr indent="-298450" lvl="5" marL="2743200" rtl="0" algn="l">
              <a:lnSpc>
                <a:spcPct val="100000"/>
              </a:lnSpc>
              <a:spcBef>
                <a:spcPts val="400"/>
              </a:spcBef>
              <a:spcAft>
                <a:spcPts val="0"/>
              </a:spcAft>
              <a:buSzPts val="1100"/>
              <a:buChar char="◦"/>
              <a:defRPr sz="1100"/>
            </a:lvl6pPr>
            <a:lvl7pPr indent="-298450" lvl="6" marL="3200400" rtl="0" algn="l">
              <a:lnSpc>
                <a:spcPct val="100000"/>
              </a:lnSpc>
              <a:spcBef>
                <a:spcPts val="400"/>
              </a:spcBef>
              <a:spcAft>
                <a:spcPts val="0"/>
              </a:spcAft>
              <a:buSzPts val="1100"/>
              <a:buChar char="◦"/>
              <a:defRPr sz="1100"/>
            </a:lvl7pPr>
            <a:lvl8pPr indent="-298450" lvl="7" marL="3657600" rtl="0" algn="l">
              <a:lnSpc>
                <a:spcPct val="100000"/>
              </a:lnSpc>
              <a:spcBef>
                <a:spcPts val="400"/>
              </a:spcBef>
              <a:spcAft>
                <a:spcPts val="0"/>
              </a:spcAft>
              <a:buSzPts val="1100"/>
              <a:buChar char="◦"/>
              <a:defRPr sz="1100"/>
            </a:lvl8pPr>
            <a:lvl9pPr indent="-298450" lvl="8" marL="4114800" rtl="0" algn="l">
              <a:lnSpc>
                <a:spcPct val="100000"/>
              </a:lnSpc>
              <a:spcBef>
                <a:spcPts val="400"/>
              </a:spcBef>
              <a:spcAft>
                <a:spcPts val="0"/>
              </a:spcAft>
              <a:buSzPts val="1100"/>
              <a:buChar char="◦"/>
              <a:defRPr sz="1100"/>
            </a:lvl9pPr>
          </a:lstStyle>
          <a:p/>
        </p:txBody>
      </p:sp>
      <p:sp>
        <p:nvSpPr>
          <p:cNvPr id="82" name="Google Shape;82;p9"/>
          <p:cNvSpPr txBox="1"/>
          <p:nvPr>
            <p:ph idx="2" type="body"/>
          </p:nvPr>
        </p:nvSpPr>
        <p:spPr>
          <a:xfrm>
            <a:off x="6343650" y="1752600"/>
            <a:ext cx="2371500" cy="2705100"/>
          </a:xfrm>
          <a:prstGeom prst="rect">
            <a:avLst/>
          </a:prstGeom>
          <a:noFill/>
          <a:ln>
            <a:noFill/>
          </a:ln>
        </p:spPr>
        <p:txBody>
          <a:bodyPr anchorCtr="0" anchor="t" bIns="34275" lIns="68575" spcFirstLastPara="1" rIns="68575" wrap="square" tIns="34275">
            <a:noAutofit/>
          </a:bodyPr>
          <a:lstStyle>
            <a:lvl1pPr indent="-228600" lvl="0" marL="457200" rtl="0" algn="l">
              <a:lnSpc>
                <a:spcPct val="110000"/>
              </a:lnSpc>
              <a:spcBef>
                <a:spcPts val="600"/>
              </a:spcBef>
              <a:spcAft>
                <a:spcPts val="0"/>
              </a:spcAft>
              <a:buSzPts val="1400"/>
              <a:buNone/>
              <a:defRPr sz="1400">
                <a:solidFill>
                  <a:schemeClr val="dk1"/>
                </a:solidFill>
              </a:defRPr>
            </a:lvl1pPr>
            <a:lvl2pPr indent="-228600" lvl="1" marL="914400" rtl="0" algn="l">
              <a:lnSpc>
                <a:spcPct val="100000"/>
              </a:lnSpc>
              <a:spcBef>
                <a:spcPts val="400"/>
              </a:spcBef>
              <a:spcAft>
                <a:spcPts val="0"/>
              </a:spcAft>
              <a:buSzPts val="900"/>
              <a:buNone/>
              <a:defRPr sz="900"/>
            </a:lvl2pPr>
            <a:lvl3pPr indent="-228600" lvl="2" marL="1371600" rtl="0" algn="l">
              <a:lnSpc>
                <a:spcPct val="100000"/>
              </a:lnSpc>
              <a:spcBef>
                <a:spcPts val="400"/>
              </a:spcBef>
              <a:spcAft>
                <a:spcPts val="0"/>
              </a:spcAft>
              <a:buSzPts val="800"/>
              <a:buNone/>
              <a:defRPr sz="800"/>
            </a:lvl3pPr>
            <a:lvl4pPr indent="-228600" lvl="3" marL="1828800" rtl="0" algn="l">
              <a:lnSpc>
                <a:spcPct val="100000"/>
              </a:lnSpc>
              <a:spcBef>
                <a:spcPts val="400"/>
              </a:spcBef>
              <a:spcAft>
                <a:spcPts val="0"/>
              </a:spcAft>
              <a:buSzPts val="700"/>
              <a:buNone/>
              <a:defRPr sz="700"/>
            </a:lvl4pPr>
            <a:lvl5pPr indent="-228600" lvl="4" marL="2286000" rtl="0" algn="l">
              <a:lnSpc>
                <a:spcPct val="100000"/>
              </a:lnSpc>
              <a:spcBef>
                <a:spcPts val="400"/>
              </a:spcBef>
              <a:spcAft>
                <a:spcPts val="0"/>
              </a:spcAft>
              <a:buSzPts val="700"/>
              <a:buNone/>
              <a:defRPr sz="700"/>
            </a:lvl5pPr>
            <a:lvl6pPr indent="-228600" lvl="5" marL="2743200" rtl="0" algn="l">
              <a:lnSpc>
                <a:spcPct val="100000"/>
              </a:lnSpc>
              <a:spcBef>
                <a:spcPts val="400"/>
              </a:spcBef>
              <a:spcAft>
                <a:spcPts val="0"/>
              </a:spcAft>
              <a:buSzPts val="700"/>
              <a:buNone/>
              <a:defRPr sz="700"/>
            </a:lvl6pPr>
            <a:lvl7pPr indent="-228600" lvl="6" marL="3200400" rtl="0" algn="l">
              <a:lnSpc>
                <a:spcPct val="100000"/>
              </a:lnSpc>
              <a:spcBef>
                <a:spcPts val="400"/>
              </a:spcBef>
              <a:spcAft>
                <a:spcPts val="0"/>
              </a:spcAft>
              <a:buSzPts val="700"/>
              <a:buNone/>
              <a:defRPr sz="700"/>
            </a:lvl7pPr>
            <a:lvl8pPr indent="-228600" lvl="7" marL="3657600" rtl="0" algn="l">
              <a:lnSpc>
                <a:spcPct val="100000"/>
              </a:lnSpc>
              <a:spcBef>
                <a:spcPts val="400"/>
              </a:spcBef>
              <a:spcAft>
                <a:spcPts val="0"/>
              </a:spcAft>
              <a:buSzPts val="700"/>
              <a:buNone/>
              <a:defRPr sz="700"/>
            </a:lvl8pPr>
            <a:lvl9pPr indent="-228600" lvl="8" marL="4114800" rtl="0" algn="l">
              <a:lnSpc>
                <a:spcPct val="100000"/>
              </a:lnSpc>
              <a:spcBef>
                <a:spcPts val="400"/>
              </a:spcBef>
              <a:spcAft>
                <a:spcPts val="0"/>
              </a:spcAft>
              <a:buSzPts val="700"/>
              <a:buNone/>
              <a:defRPr sz="700"/>
            </a:lvl9pPr>
          </a:lstStyle>
          <a:p/>
        </p:txBody>
      </p:sp>
      <p:sp>
        <p:nvSpPr>
          <p:cNvPr id="83" name="Google Shape;83;p9"/>
          <p:cNvSpPr txBox="1"/>
          <p:nvPr>
            <p:ph idx="10" type="dt"/>
          </p:nvPr>
        </p:nvSpPr>
        <p:spPr>
          <a:xfrm>
            <a:off x="4191000" y="4526280"/>
            <a:ext cx="14667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a:solidFill>
                  <a:srgbClr val="1B699F"/>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4" name="Google Shape;84;p9"/>
          <p:cNvSpPr txBox="1"/>
          <p:nvPr>
            <p:ph idx="11" type="ftr"/>
          </p:nvPr>
        </p:nvSpPr>
        <p:spPr>
          <a:xfrm>
            <a:off x="514351" y="4526280"/>
            <a:ext cx="3438600" cy="274200"/>
          </a:xfrm>
          <a:prstGeom prst="rect">
            <a:avLst/>
          </a:prstGeom>
          <a:noFill/>
          <a:ln>
            <a:noFill/>
          </a:ln>
        </p:spPr>
        <p:txBody>
          <a:bodyPr anchorCtr="0" anchor="b" bIns="34275" lIns="68575" spcFirstLastPara="1" rIns="68575" wrap="square" tIns="34275">
            <a:noAutofit/>
          </a:bodyPr>
          <a:lstStyle>
            <a:lvl1pPr lvl="0" rtl="0" algn="l">
              <a:spcBef>
                <a:spcPts val="0"/>
              </a:spcBef>
              <a:spcAft>
                <a:spcPts val="0"/>
              </a:spcAft>
              <a:buSzPts val="1100"/>
              <a:buNone/>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85" name="Google Shape;85;p9"/>
          <p:cNvSpPr txBox="1"/>
          <p:nvPr>
            <p:ph idx="12" type="sldNum"/>
          </p:nvPr>
        </p:nvSpPr>
        <p:spPr>
          <a:xfrm>
            <a:off x="7797546" y="4526280"/>
            <a:ext cx="917700" cy="2742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sz="600">
                <a:solidFill>
                  <a:srgbClr val="1B699F"/>
                </a:solidFill>
                <a:latin typeface="Avenir"/>
                <a:ea typeface="Avenir"/>
                <a:cs typeface="Avenir"/>
                <a:sym typeface="Avenir"/>
              </a:defRPr>
            </a:lvl1pPr>
            <a:lvl2pPr indent="0" lvl="1" marL="0" rtl="0" algn="r">
              <a:spcBef>
                <a:spcPts val="0"/>
              </a:spcBef>
              <a:buNone/>
              <a:defRPr sz="600">
                <a:solidFill>
                  <a:srgbClr val="1B699F"/>
                </a:solidFill>
                <a:latin typeface="Avenir"/>
                <a:ea typeface="Avenir"/>
                <a:cs typeface="Avenir"/>
                <a:sym typeface="Avenir"/>
              </a:defRPr>
            </a:lvl2pPr>
            <a:lvl3pPr indent="0" lvl="2" marL="0" rtl="0" algn="r">
              <a:spcBef>
                <a:spcPts val="0"/>
              </a:spcBef>
              <a:buNone/>
              <a:defRPr sz="600">
                <a:solidFill>
                  <a:srgbClr val="1B699F"/>
                </a:solidFill>
                <a:latin typeface="Avenir"/>
                <a:ea typeface="Avenir"/>
                <a:cs typeface="Avenir"/>
                <a:sym typeface="Avenir"/>
              </a:defRPr>
            </a:lvl3pPr>
            <a:lvl4pPr indent="0" lvl="3" marL="0" rtl="0" algn="r">
              <a:spcBef>
                <a:spcPts val="0"/>
              </a:spcBef>
              <a:buNone/>
              <a:defRPr sz="600">
                <a:solidFill>
                  <a:srgbClr val="1B699F"/>
                </a:solidFill>
                <a:latin typeface="Avenir"/>
                <a:ea typeface="Avenir"/>
                <a:cs typeface="Avenir"/>
                <a:sym typeface="Avenir"/>
              </a:defRPr>
            </a:lvl4pPr>
            <a:lvl5pPr indent="0" lvl="4" marL="0" rtl="0" algn="r">
              <a:spcBef>
                <a:spcPts val="0"/>
              </a:spcBef>
              <a:buNone/>
              <a:defRPr sz="600">
                <a:solidFill>
                  <a:srgbClr val="1B699F"/>
                </a:solidFill>
                <a:latin typeface="Avenir"/>
                <a:ea typeface="Avenir"/>
                <a:cs typeface="Avenir"/>
                <a:sym typeface="Avenir"/>
              </a:defRPr>
            </a:lvl5pPr>
            <a:lvl6pPr indent="0" lvl="5" marL="0" rtl="0" algn="r">
              <a:spcBef>
                <a:spcPts val="0"/>
              </a:spcBef>
              <a:buNone/>
              <a:defRPr sz="600">
                <a:solidFill>
                  <a:srgbClr val="1B699F"/>
                </a:solidFill>
                <a:latin typeface="Avenir"/>
                <a:ea typeface="Avenir"/>
                <a:cs typeface="Avenir"/>
                <a:sym typeface="Avenir"/>
              </a:defRPr>
            </a:lvl6pPr>
            <a:lvl7pPr indent="0" lvl="6" marL="0" rtl="0" algn="r">
              <a:spcBef>
                <a:spcPts val="0"/>
              </a:spcBef>
              <a:buNone/>
              <a:defRPr sz="600">
                <a:solidFill>
                  <a:srgbClr val="1B699F"/>
                </a:solidFill>
                <a:latin typeface="Avenir"/>
                <a:ea typeface="Avenir"/>
                <a:cs typeface="Avenir"/>
                <a:sym typeface="Avenir"/>
              </a:defRPr>
            </a:lvl7pPr>
            <a:lvl8pPr indent="0" lvl="7" marL="0" rtl="0" algn="r">
              <a:spcBef>
                <a:spcPts val="0"/>
              </a:spcBef>
              <a:buNone/>
              <a:defRPr sz="600">
                <a:solidFill>
                  <a:srgbClr val="1B699F"/>
                </a:solidFill>
                <a:latin typeface="Avenir"/>
                <a:ea typeface="Avenir"/>
                <a:cs typeface="Avenir"/>
                <a:sym typeface="Avenir"/>
              </a:defRPr>
            </a:lvl8pPr>
            <a:lvl9pPr indent="0" lvl="8" marL="0" rtl="0" algn="r">
              <a:spcBef>
                <a:spcPts val="0"/>
              </a:spcBef>
              <a:buNone/>
              <a:defRPr sz="600">
                <a:solidFill>
                  <a:srgbClr val="1B699F"/>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86" name="Shape 86"/>
        <p:cNvGrpSpPr/>
        <p:nvPr/>
      </p:nvGrpSpPr>
      <p:grpSpPr>
        <a:xfrm>
          <a:off x="0" y="0"/>
          <a:ext cx="0" cy="0"/>
          <a:chOff x="0" y="0"/>
          <a:chExt cx="0" cy="0"/>
        </a:xfrm>
      </p:grpSpPr>
      <p:sp>
        <p:nvSpPr>
          <p:cNvPr id="87" name="Google Shape;87;p10"/>
          <p:cNvSpPr/>
          <p:nvPr/>
        </p:nvSpPr>
        <p:spPr>
          <a:xfrm>
            <a:off x="6089903" y="178308"/>
            <a:ext cx="2869800" cy="4786800"/>
          </a:xfrm>
          <a:prstGeom prst="rect">
            <a:avLst/>
          </a:prstGeom>
          <a:solidFill>
            <a:srgbClr val="D8D8D8">
              <a:alpha val="60000"/>
            </a:srgbClr>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88" name="Google Shape;88;p10"/>
          <p:cNvSpPr/>
          <p:nvPr>
            <p:ph idx="2" type="pic"/>
          </p:nvPr>
        </p:nvSpPr>
        <p:spPr>
          <a:xfrm>
            <a:off x="171449" y="178308"/>
            <a:ext cx="5772000" cy="4786800"/>
          </a:xfrm>
          <a:prstGeom prst="rect">
            <a:avLst/>
          </a:prstGeom>
          <a:solidFill>
            <a:srgbClr val="3A99DE"/>
          </a:solidFill>
          <a:ln>
            <a:noFill/>
          </a:ln>
        </p:spPr>
        <p:txBody>
          <a:bodyPr anchorCtr="0" anchor="t" bIns="34275" lIns="68575" spcFirstLastPara="1" rIns="68575" wrap="square" tIns="34275">
            <a:noAutofit/>
          </a:bodyPr>
          <a:lstStyle>
            <a:lvl1pPr lvl="0" marR="0" rtl="0" algn="l">
              <a:lnSpc>
                <a:spcPct val="110000"/>
              </a:lnSpc>
              <a:spcBef>
                <a:spcPts val="700"/>
              </a:spcBef>
              <a:spcAft>
                <a:spcPts val="0"/>
              </a:spcAft>
              <a:buClr>
                <a:srgbClr val="1B699F"/>
              </a:buClr>
              <a:buSzPts val="2400"/>
              <a:buFont typeface="Garamond"/>
              <a:buNone/>
              <a:defRPr b="0" i="0" sz="2400" u="none" cap="none" strike="noStrike">
                <a:solidFill>
                  <a:schemeClr val="dk1"/>
                </a:solidFill>
                <a:latin typeface="Avenir"/>
                <a:ea typeface="Avenir"/>
                <a:cs typeface="Avenir"/>
                <a:sym typeface="Avenir"/>
              </a:defRPr>
            </a:lvl1pPr>
            <a:lvl2pPr lvl="1" marR="0" rtl="0" algn="l">
              <a:lnSpc>
                <a:spcPct val="100000"/>
              </a:lnSpc>
              <a:spcBef>
                <a:spcPts val="400"/>
              </a:spcBef>
              <a:spcAft>
                <a:spcPts val="0"/>
              </a:spcAft>
              <a:buClr>
                <a:srgbClr val="1B699F"/>
              </a:buClr>
              <a:buSzPts val="2100"/>
              <a:buFont typeface="Garamond"/>
              <a:buNone/>
              <a:defRPr b="0" i="0" sz="2100" u="none" cap="none" strike="noStrike">
                <a:solidFill>
                  <a:schemeClr val="dk1"/>
                </a:solidFill>
                <a:latin typeface="Avenir"/>
                <a:ea typeface="Avenir"/>
                <a:cs typeface="Avenir"/>
                <a:sym typeface="Avenir"/>
              </a:defRPr>
            </a:lvl2pPr>
            <a:lvl3pPr lvl="2" marR="0" rtl="0" algn="l">
              <a:lnSpc>
                <a:spcPct val="100000"/>
              </a:lnSpc>
              <a:spcBef>
                <a:spcPts val="400"/>
              </a:spcBef>
              <a:spcAft>
                <a:spcPts val="0"/>
              </a:spcAft>
              <a:buClr>
                <a:srgbClr val="1B699F"/>
              </a:buClr>
              <a:buSzPts val="1800"/>
              <a:buFont typeface="Garamond"/>
              <a:buNone/>
              <a:defRPr b="0" i="0" sz="1800" u="none" cap="none" strike="noStrike">
                <a:solidFill>
                  <a:schemeClr val="dk1"/>
                </a:solidFill>
                <a:latin typeface="Avenir"/>
                <a:ea typeface="Avenir"/>
                <a:cs typeface="Avenir"/>
                <a:sym typeface="Avenir"/>
              </a:defRPr>
            </a:lvl3pPr>
            <a:lvl4pPr lvl="3" marR="0" rtl="0" algn="l">
              <a:lnSpc>
                <a:spcPct val="100000"/>
              </a:lnSpc>
              <a:spcBef>
                <a:spcPts val="400"/>
              </a:spcBef>
              <a:spcAft>
                <a:spcPts val="0"/>
              </a:spcAft>
              <a:buClr>
                <a:srgbClr val="1B699F"/>
              </a:buClr>
              <a:buSzPts val="1500"/>
              <a:buFont typeface="Garamond"/>
              <a:buNone/>
              <a:defRPr b="0" i="0" sz="1500" u="none" cap="none" strike="noStrike">
                <a:solidFill>
                  <a:schemeClr val="dk1"/>
                </a:solidFill>
                <a:latin typeface="Avenir"/>
                <a:ea typeface="Avenir"/>
                <a:cs typeface="Avenir"/>
                <a:sym typeface="Avenir"/>
              </a:defRPr>
            </a:lvl4pPr>
            <a:lvl5pPr lvl="4" marR="0" rtl="0" algn="l">
              <a:lnSpc>
                <a:spcPct val="100000"/>
              </a:lnSpc>
              <a:spcBef>
                <a:spcPts val="400"/>
              </a:spcBef>
              <a:spcAft>
                <a:spcPts val="0"/>
              </a:spcAft>
              <a:buClr>
                <a:srgbClr val="1B699F"/>
              </a:buClr>
              <a:buSzPts val="1500"/>
              <a:buFont typeface="Garamond"/>
              <a:buNone/>
              <a:defRPr b="0" i="0" sz="1500" u="none" cap="none" strike="noStrike">
                <a:solidFill>
                  <a:schemeClr val="dk1"/>
                </a:solidFill>
                <a:latin typeface="Avenir"/>
                <a:ea typeface="Avenir"/>
                <a:cs typeface="Avenir"/>
                <a:sym typeface="Avenir"/>
              </a:defRPr>
            </a:lvl5pPr>
            <a:lvl6pPr lvl="5" marR="0" rtl="0" algn="l">
              <a:lnSpc>
                <a:spcPct val="100000"/>
              </a:lnSpc>
              <a:spcBef>
                <a:spcPts val="400"/>
              </a:spcBef>
              <a:spcAft>
                <a:spcPts val="0"/>
              </a:spcAft>
              <a:buClr>
                <a:srgbClr val="1B699F"/>
              </a:buClr>
              <a:buSzPts val="1500"/>
              <a:buFont typeface="Garamond"/>
              <a:buNone/>
              <a:defRPr b="0" i="0" sz="1500" u="none" cap="none" strike="noStrike">
                <a:solidFill>
                  <a:schemeClr val="dk1"/>
                </a:solidFill>
                <a:latin typeface="Avenir"/>
                <a:ea typeface="Avenir"/>
                <a:cs typeface="Avenir"/>
                <a:sym typeface="Avenir"/>
              </a:defRPr>
            </a:lvl6pPr>
            <a:lvl7pPr lvl="6" marR="0" rtl="0" algn="l">
              <a:lnSpc>
                <a:spcPct val="100000"/>
              </a:lnSpc>
              <a:spcBef>
                <a:spcPts val="400"/>
              </a:spcBef>
              <a:spcAft>
                <a:spcPts val="0"/>
              </a:spcAft>
              <a:buClr>
                <a:srgbClr val="1B699F"/>
              </a:buClr>
              <a:buSzPts val="1500"/>
              <a:buFont typeface="Garamond"/>
              <a:buNone/>
              <a:defRPr b="0" i="0" sz="1500" u="none" cap="none" strike="noStrike">
                <a:solidFill>
                  <a:schemeClr val="dk1"/>
                </a:solidFill>
                <a:latin typeface="Avenir"/>
                <a:ea typeface="Avenir"/>
                <a:cs typeface="Avenir"/>
                <a:sym typeface="Avenir"/>
              </a:defRPr>
            </a:lvl7pPr>
            <a:lvl8pPr lvl="7" marR="0" rtl="0" algn="l">
              <a:lnSpc>
                <a:spcPct val="100000"/>
              </a:lnSpc>
              <a:spcBef>
                <a:spcPts val="400"/>
              </a:spcBef>
              <a:spcAft>
                <a:spcPts val="0"/>
              </a:spcAft>
              <a:buClr>
                <a:srgbClr val="1B699F"/>
              </a:buClr>
              <a:buSzPts val="1500"/>
              <a:buFont typeface="Garamond"/>
              <a:buNone/>
              <a:defRPr b="0" i="0" sz="1500" u="none" cap="none" strike="noStrike">
                <a:solidFill>
                  <a:schemeClr val="dk1"/>
                </a:solidFill>
                <a:latin typeface="Avenir"/>
                <a:ea typeface="Avenir"/>
                <a:cs typeface="Avenir"/>
                <a:sym typeface="Avenir"/>
              </a:defRPr>
            </a:lvl8pPr>
            <a:lvl9pPr lvl="8" marR="0" rtl="0" algn="l">
              <a:lnSpc>
                <a:spcPct val="100000"/>
              </a:lnSpc>
              <a:spcBef>
                <a:spcPts val="400"/>
              </a:spcBef>
              <a:spcAft>
                <a:spcPts val="0"/>
              </a:spcAft>
              <a:buClr>
                <a:srgbClr val="1B699F"/>
              </a:buClr>
              <a:buSzPts val="1500"/>
              <a:buFont typeface="Garamond"/>
              <a:buNone/>
              <a:defRPr b="0" i="0" sz="1500" u="none" cap="none" strike="noStrike">
                <a:solidFill>
                  <a:schemeClr val="dk1"/>
                </a:solidFill>
                <a:latin typeface="Avenir"/>
                <a:ea typeface="Avenir"/>
                <a:cs typeface="Avenir"/>
                <a:sym typeface="Avenir"/>
              </a:defRPr>
            </a:lvl9pPr>
          </a:lstStyle>
          <a:p/>
        </p:txBody>
      </p:sp>
      <p:sp>
        <p:nvSpPr>
          <p:cNvPr id="89" name="Google Shape;89;p10"/>
          <p:cNvSpPr txBox="1"/>
          <p:nvPr>
            <p:ph idx="10" type="dt"/>
          </p:nvPr>
        </p:nvSpPr>
        <p:spPr>
          <a:xfrm>
            <a:off x="4246753" y="4526280"/>
            <a:ext cx="15540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b="1">
                <a:solidFill>
                  <a:srgbClr val="FFFFFF"/>
                </a:solidFill>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0" name="Google Shape;90;p10"/>
          <p:cNvSpPr txBox="1"/>
          <p:nvPr>
            <p:ph idx="11" type="ftr"/>
          </p:nvPr>
        </p:nvSpPr>
        <p:spPr>
          <a:xfrm>
            <a:off x="459486" y="4526280"/>
            <a:ext cx="3441000" cy="274200"/>
          </a:xfrm>
          <a:prstGeom prst="rect">
            <a:avLst/>
          </a:prstGeom>
          <a:noFill/>
          <a:ln>
            <a:noFill/>
          </a:ln>
        </p:spPr>
        <p:txBody>
          <a:bodyPr anchorCtr="0" anchor="b" bIns="34275" lIns="68575" spcFirstLastPara="1" rIns="68575" wrap="square" tIns="34275">
            <a:noAutofit/>
          </a:bodyPr>
          <a:lstStyle>
            <a:lvl1pPr lvl="0" rtl="0" algn="r">
              <a:spcBef>
                <a:spcPts val="0"/>
              </a:spcBef>
              <a:spcAft>
                <a:spcPts val="0"/>
              </a:spcAft>
              <a:buSzPts val="1100"/>
              <a:buNone/>
              <a:defRPr b="1" sz="800">
                <a:solidFill>
                  <a:srgbClr val="FFFFFF"/>
                </a:solidFill>
                <a:latin typeface="Avenir"/>
                <a:ea typeface="Avenir"/>
                <a:cs typeface="Avenir"/>
                <a:sym typeface="Avenir"/>
              </a:defRPr>
            </a:lvl1pPr>
            <a:lvl2pPr lvl="1" rtl="0" algn="l">
              <a:spcBef>
                <a:spcPts val="0"/>
              </a:spcBef>
              <a:spcAft>
                <a:spcPts val="0"/>
              </a:spcAft>
              <a:buSzPts val="1100"/>
              <a:buNone/>
              <a:defRPr/>
            </a:lvl2pPr>
            <a:lvl3pPr lvl="2" rtl="0" algn="l">
              <a:spcBef>
                <a:spcPts val="0"/>
              </a:spcBef>
              <a:spcAft>
                <a:spcPts val="0"/>
              </a:spcAft>
              <a:buSzPts val="1100"/>
              <a:buNone/>
              <a:defRPr/>
            </a:lvl3pPr>
            <a:lvl4pPr lvl="3" rtl="0" algn="l">
              <a:spcBef>
                <a:spcPts val="0"/>
              </a:spcBef>
              <a:spcAft>
                <a:spcPts val="0"/>
              </a:spcAft>
              <a:buSzPts val="1100"/>
              <a:buNone/>
              <a:defRPr/>
            </a:lvl4pPr>
            <a:lvl5pPr lvl="4" rtl="0" algn="l">
              <a:spcBef>
                <a:spcPts val="0"/>
              </a:spcBef>
              <a:spcAft>
                <a:spcPts val="0"/>
              </a:spcAft>
              <a:buSzPts val="1100"/>
              <a:buNone/>
              <a:defRPr/>
            </a:lvl5pPr>
            <a:lvl6pPr lvl="5" rtl="0" algn="l">
              <a:spcBef>
                <a:spcPts val="0"/>
              </a:spcBef>
              <a:spcAft>
                <a:spcPts val="0"/>
              </a:spcAft>
              <a:buSzPts val="1100"/>
              <a:buNone/>
              <a:defRPr/>
            </a:lvl6pPr>
            <a:lvl7pPr lvl="6" rtl="0" algn="l">
              <a:spcBef>
                <a:spcPts val="0"/>
              </a:spcBef>
              <a:spcAft>
                <a:spcPts val="0"/>
              </a:spcAft>
              <a:buSzPts val="1100"/>
              <a:buNone/>
              <a:defRPr/>
            </a:lvl7pPr>
            <a:lvl8pPr lvl="7" rtl="0" algn="l">
              <a:spcBef>
                <a:spcPts val="0"/>
              </a:spcBef>
              <a:spcAft>
                <a:spcPts val="0"/>
              </a:spcAft>
              <a:buSzPts val="1100"/>
              <a:buNone/>
              <a:defRPr/>
            </a:lvl8pPr>
            <a:lvl9pPr lvl="8" rtl="0" algn="l">
              <a:spcBef>
                <a:spcPts val="0"/>
              </a:spcBef>
              <a:spcAft>
                <a:spcPts val="0"/>
              </a:spcAft>
              <a:buSzPts val="1100"/>
              <a:buNone/>
              <a:defRPr/>
            </a:lvl9pPr>
          </a:lstStyle>
          <a:p/>
        </p:txBody>
      </p:sp>
      <p:sp>
        <p:nvSpPr>
          <p:cNvPr id="91" name="Google Shape;91;p10"/>
          <p:cNvSpPr txBox="1"/>
          <p:nvPr>
            <p:ph idx="12" type="sldNum"/>
          </p:nvPr>
        </p:nvSpPr>
        <p:spPr>
          <a:xfrm>
            <a:off x="7797546" y="4526280"/>
            <a:ext cx="918900" cy="274200"/>
          </a:xfrm>
          <a:prstGeom prst="rect">
            <a:avLst/>
          </a:prstGeom>
          <a:noFill/>
          <a:ln>
            <a:noFill/>
          </a:ln>
        </p:spPr>
        <p:txBody>
          <a:bodyPr anchorCtr="0" anchor="b"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92" name="Google Shape;92;p10"/>
          <p:cNvSpPr/>
          <p:nvPr/>
        </p:nvSpPr>
        <p:spPr>
          <a:xfrm>
            <a:off x="6190995" y="281178"/>
            <a:ext cx="2667900" cy="4581300"/>
          </a:xfrm>
          <a:prstGeom prst="rect">
            <a:avLst/>
          </a:prstGeom>
          <a:noFill/>
          <a:ln cap="sq" cmpd="sng" w="9525">
            <a:solidFill>
              <a:srgbClr val="207CC0"/>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93" name="Google Shape;93;p10"/>
          <p:cNvSpPr txBox="1"/>
          <p:nvPr>
            <p:ph type="title"/>
          </p:nvPr>
        </p:nvSpPr>
        <p:spPr>
          <a:xfrm>
            <a:off x="6357938" y="452628"/>
            <a:ext cx="2358600" cy="1234200"/>
          </a:xfrm>
          <a:prstGeom prst="rect">
            <a:avLst/>
          </a:prstGeom>
          <a:noFill/>
          <a:ln>
            <a:noFill/>
          </a:ln>
        </p:spPr>
        <p:txBody>
          <a:bodyPr anchorCtr="0" anchor="b" bIns="34275" lIns="68575" spcFirstLastPara="1" rIns="68575" wrap="square" tIns="34275">
            <a:noAutofit/>
          </a:bodyPr>
          <a:lstStyle>
            <a:lvl1pPr lvl="0" rtl="0" algn="l">
              <a:lnSpc>
                <a:spcPct val="100000"/>
              </a:lnSpc>
              <a:spcBef>
                <a:spcPts val="0"/>
              </a:spcBef>
              <a:spcAft>
                <a:spcPts val="0"/>
              </a:spcAft>
              <a:buClr>
                <a:schemeClr val="dk1"/>
              </a:buClr>
              <a:buSzPts val="2400"/>
              <a:buFont typeface="Avenir"/>
              <a:buNone/>
              <a:defRPr b="0" sz="2400">
                <a:solidFill>
                  <a:schemeClr val="dk1"/>
                </a:solidFill>
                <a:latin typeface="Avenir"/>
                <a:ea typeface="Avenir"/>
                <a:cs typeface="Avenir"/>
                <a:sym typeface="Avenir"/>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4" name="Google Shape;94;p10"/>
          <p:cNvSpPr txBox="1"/>
          <p:nvPr>
            <p:ph idx="1" type="body"/>
          </p:nvPr>
        </p:nvSpPr>
        <p:spPr>
          <a:xfrm>
            <a:off x="6357938" y="1789938"/>
            <a:ext cx="2358600" cy="2633400"/>
          </a:xfrm>
          <a:prstGeom prst="rect">
            <a:avLst/>
          </a:prstGeom>
          <a:noFill/>
          <a:ln>
            <a:noFill/>
          </a:ln>
        </p:spPr>
        <p:txBody>
          <a:bodyPr anchorCtr="0" anchor="t" bIns="34275" lIns="68575" spcFirstLastPara="1" rIns="68575" wrap="square" tIns="34275">
            <a:noAutofit/>
          </a:bodyPr>
          <a:lstStyle>
            <a:lvl1pPr indent="-228600" lvl="0" marL="457200" rtl="0" algn="l">
              <a:lnSpc>
                <a:spcPct val="110000"/>
              </a:lnSpc>
              <a:spcBef>
                <a:spcPts val="600"/>
              </a:spcBef>
              <a:spcAft>
                <a:spcPts val="0"/>
              </a:spcAft>
              <a:buSzPts val="1400"/>
              <a:buNone/>
              <a:defRPr sz="1400">
                <a:solidFill>
                  <a:schemeClr val="dk1"/>
                </a:solidFill>
              </a:defRPr>
            </a:lvl1pPr>
            <a:lvl2pPr indent="-228600" lvl="1" marL="914400" rtl="0" algn="l">
              <a:lnSpc>
                <a:spcPct val="100000"/>
              </a:lnSpc>
              <a:spcBef>
                <a:spcPts val="400"/>
              </a:spcBef>
              <a:spcAft>
                <a:spcPts val="0"/>
              </a:spcAft>
              <a:buSzPts val="900"/>
              <a:buNone/>
              <a:defRPr sz="900"/>
            </a:lvl2pPr>
            <a:lvl3pPr indent="-228600" lvl="2" marL="1371600" rtl="0" algn="l">
              <a:lnSpc>
                <a:spcPct val="100000"/>
              </a:lnSpc>
              <a:spcBef>
                <a:spcPts val="400"/>
              </a:spcBef>
              <a:spcAft>
                <a:spcPts val="0"/>
              </a:spcAft>
              <a:buSzPts val="800"/>
              <a:buNone/>
              <a:defRPr sz="800"/>
            </a:lvl3pPr>
            <a:lvl4pPr indent="-228600" lvl="3" marL="1828800" rtl="0" algn="l">
              <a:lnSpc>
                <a:spcPct val="100000"/>
              </a:lnSpc>
              <a:spcBef>
                <a:spcPts val="400"/>
              </a:spcBef>
              <a:spcAft>
                <a:spcPts val="0"/>
              </a:spcAft>
              <a:buSzPts val="700"/>
              <a:buNone/>
              <a:defRPr sz="700"/>
            </a:lvl4pPr>
            <a:lvl5pPr indent="-228600" lvl="4" marL="2286000" rtl="0" algn="l">
              <a:lnSpc>
                <a:spcPct val="100000"/>
              </a:lnSpc>
              <a:spcBef>
                <a:spcPts val="400"/>
              </a:spcBef>
              <a:spcAft>
                <a:spcPts val="0"/>
              </a:spcAft>
              <a:buSzPts val="700"/>
              <a:buNone/>
              <a:defRPr sz="700"/>
            </a:lvl5pPr>
            <a:lvl6pPr indent="-228600" lvl="5" marL="2743200" rtl="0" algn="l">
              <a:lnSpc>
                <a:spcPct val="100000"/>
              </a:lnSpc>
              <a:spcBef>
                <a:spcPts val="400"/>
              </a:spcBef>
              <a:spcAft>
                <a:spcPts val="0"/>
              </a:spcAft>
              <a:buSzPts val="700"/>
              <a:buNone/>
              <a:defRPr sz="700"/>
            </a:lvl6pPr>
            <a:lvl7pPr indent="-228600" lvl="6" marL="3200400" rtl="0" algn="l">
              <a:lnSpc>
                <a:spcPct val="100000"/>
              </a:lnSpc>
              <a:spcBef>
                <a:spcPts val="400"/>
              </a:spcBef>
              <a:spcAft>
                <a:spcPts val="0"/>
              </a:spcAft>
              <a:buSzPts val="700"/>
              <a:buNone/>
              <a:defRPr sz="700"/>
            </a:lvl7pPr>
            <a:lvl8pPr indent="-228600" lvl="7" marL="3657600" rtl="0" algn="l">
              <a:lnSpc>
                <a:spcPct val="100000"/>
              </a:lnSpc>
              <a:spcBef>
                <a:spcPts val="400"/>
              </a:spcBef>
              <a:spcAft>
                <a:spcPts val="0"/>
              </a:spcAft>
              <a:buSzPts val="700"/>
              <a:buNone/>
              <a:defRPr sz="700"/>
            </a:lvl8pPr>
            <a:lvl9pPr indent="-228600" lvl="8" marL="4114800" rtl="0" algn="l">
              <a:lnSpc>
                <a:spcPct val="100000"/>
              </a:lnSpc>
              <a:spcBef>
                <a:spcPts val="400"/>
              </a:spcBef>
              <a:spcAft>
                <a:spcPts val="0"/>
              </a:spcAft>
              <a:buSzPts val="700"/>
              <a:buNone/>
              <a:defRPr sz="7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5" name="Shape 5"/>
        <p:cNvGrpSpPr/>
        <p:nvPr/>
      </p:nvGrpSpPr>
      <p:grpSpPr>
        <a:xfrm>
          <a:off x="0" y="0"/>
          <a:ext cx="0" cy="0"/>
          <a:chOff x="0" y="0"/>
          <a:chExt cx="0" cy="0"/>
        </a:xfrm>
      </p:grpSpPr>
      <p:sp>
        <p:nvSpPr>
          <p:cNvPr id="6" name="Google Shape;6;p1"/>
          <p:cNvSpPr/>
          <p:nvPr/>
        </p:nvSpPr>
        <p:spPr>
          <a:xfrm>
            <a:off x="0" y="0"/>
            <a:ext cx="9144000" cy="51435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venir"/>
              <a:ea typeface="Avenir"/>
              <a:cs typeface="Avenir"/>
              <a:sym typeface="Avenir"/>
            </a:endParaRPr>
          </a:p>
        </p:txBody>
      </p:sp>
      <p:sp>
        <p:nvSpPr>
          <p:cNvPr id="7" name="Google Shape;7;p1"/>
          <p:cNvSpPr/>
          <p:nvPr/>
        </p:nvSpPr>
        <p:spPr>
          <a:xfrm>
            <a:off x="176022" y="178308"/>
            <a:ext cx="8791800" cy="4786800"/>
          </a:xfrm>
          <a:prstGeom prst="rect">
            <a:avLst/>
          </a:prstGeom>
          <a:solidFill>
            <a:srgbClr val="D2E1EC">
              <a:alpha val="23600"/>
            </a:srgbClr>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8" name="Google Shape;8;p1"/>
          <p:cNvSpPr/>
          <p:nvPr/>
        </p:nvSpPr>
        <p:spPr>
          <a:xfrm>
            <a:off x="278892" y="281178"/>
            <a:ext cx="8586300" cy="4581300"/>
          </a:xfrm>
          <a:prstGeom prst="rect">
            <a:avLst/>
          </a:prstGeom>
          <a:noFill/>
          <a:ln cap="sq" cmpd="sng" w="9525">
            <a:solidFill>
              <a:srgbClr val="1B699F"/>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9" name="Google Shape;9;p1"/>
          <p:cNvSpPr txBox="1"/>
          <p:nvPr>
            <p:ph type="title"/>
          </p:nvPr>
        </p:nvSpPr>
        <p:spPr>
          <a:xfrm>
            <a:off x="800100" y="481945"/>
            <a:ext cx="7543800" cy="10287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rgbClr val="1B699F"/>
              </a:buClr>
              <a:buSzPts val="3000"/>
              <a:buFont typeface="Avenir"/>
              <a:buNone/>
              <a:defRPr b="0" i="0" sz="3000" u="none" cap="none" strike="noStrike">
                <a:solidFill>
                  <a:srgbClr val="1B699F"/>
                </a:solidFill>
                <a:latin typeface="Avenir"/>
                <a:ea typeface="Avenir"/>
                <a:cs typeface="Avenir"/>
                <a:sym typeface="Avenir"/>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0" name="Google Shape;10;p1"/>
          <p:cNvSpPr txBox="1"/>
          <p:nvPr>
            <p:ph idx="1" type="body"/>
          </p:nvPr>
        </p:nvSpPr>
        <p:spPr>
          <a:xfrm>
            <a:off x="800100" y="1577340"/>
            <a:ext cx="7543800" cy="2887200"/>
          </a:xfrm>
          <a:prstGeom prst="rect">
            <a:avLst/>
          </a:prstGeom>
          <a:noFill/>
          <a:ln>
            <a:noFill/>
          </a:ln>
        </p:spPr>
        <p:txBody>
          <a:bodyPr anchorCtr="0" anchor="t" bIns="34275" lIns="68575" spcFirstLastPara="1" rIns="68575" wrap="square" tIns="34275">
            <a:noAutofit/>
          </a:bodyPr>
          <a:lstStyle>
            <a:lvl1pPr indent="-298450" lvl="0" marL="457200" marR="0" rtl="0" algn="l">
              <a:lnSpc>
                <a:spcPct val="110000"/>
              </a:lnSpc>
              <a:spcBef>
                <a:spcPts val="700"/>
              </a:spcBef>
              <a:spcAft>
                <a:spcPts val="0"/>
              </a:spcAft>
              <a:buClr>
                <a:srgbClr val="1B699F"/>
              </a:buClr>
              <a:buSzPts val="1100"/>
              <a:buFont typeface="Garamond"/>
              <a:buChar char="◦"/>
              <a:defRPr b="0" i="0" sz="1100" u="none" cap="none" strike="noStrike">
                <a:solidFill>
                  <a:schemeClr val="dk1"/>
                </a:solidFill>
                <a:latin typeface="Avenir"/>
                <a:ea typeface="Avenir"/>
                <a:cs typeface="Avenir"/>
                <a:sym typeface="Avenir"/>
              </a:defRPr>
            </a:lvl1pPr>
            <a:lvl2pPr indent="-292100" lvl="1" marL="914400" marR="0" rtl="0" algn="l">
              <a:lnSpc>
                <a:spcPct val="100000"/>
              </a:lnSpc>
              <a:spcBef>
                <a:spcPts val="400"/>
              </a:spcBef>
              <a:spcAft>
                <a:spcPts val="0"/>
              </a:spcAft>
              <a:buClr>
                <a:srgbClr val="1B699F"/>
              </a:buClr>
              <a:buSzPts val="1000"/>
              <a:buFont typeface="Garamond"/>
              <a:buChar char="◦"/>
              <a:defRPr b="0" i="0" sz="1000" u="none" cap="none" strike="noStrike">
                <a:solidFill>
                  <a:schemeClr val="dk1"/>
                </a:solidFill>
                <a:latin typeface="Avenir"/>
                <a:ea typeface="Avenir"/>
                <a:cs typeface="Avenir"/>
                <a:sym typeface="Avenir"/>
              </a:defRPr>
            </a:lvl2pPr>
            <a:lvl3pPr indent="-285750" lvl="2" marL="1371600" marR="0" rtl="0" algn="l">
              <a:lnSpc>
                <a:spcPct val="100000"/>
              </a:lnSpc>
              <a:spcBef>
                <a:spcPts val="400"/>
              </a:spcBef>
              <a:spcAft>
                <a:spcPts val="0"/>
              </a:spcAft>
              <a:buClr>
                <a:srgbClr val="1B699F"/>
              </a:buClr>
              <a:buSzPts val="900"/>
              <a:buFont typeface="Garamond"/>
              <a:buChar char="◦"/>
              <a:defRPr b="0" i="0" sz="900" u="none" cap="none" strike="noStrike">
                <a:solidFill>
                  <a:schemeClr val="dk1"/>
                </a:solidFill>
                <a:latin typeface="Avenir"/>
                <a:ea typeface="Avenir"/>
                <a:cs typeface="Avenir"/>
                <a:sym typeface="Avenir"/>
              </a:defRPr>
            </a:lvl3pPr>
            <a:lvl4pPr indent="-285750" lvl="3" marL="1828800" marR="0" rtl="0" algn="l">
              <a:lnSpc>
                <a:spcPct val="100000"/>
              </a:lnSpc>
              <a:spcBef>
                <a:spcPts val="400"/>
              </a:spcBef>
              <a:spcAft>
                <a:spcPts val="0"/>
              </a:spcAft>
              <a:buClr>
                <a:srgbClr val="1B699F"/>
              </a:buClr>
              <a:buSzPts val="900"/>
              <a:buFont typeface="Garamond"/>
              <a:buChar char="◦"/>
              <a:defRPr b="0" i="0" sz="900" u="none" cap="none" strike="noStrike">
                <a:solidFill>
                  <a:schemeClr val="dk1"/>
                </a:solidFill>
                <a:latin typeface="Avenir"/>
                <a:ea typeface="Avenir"/>
                <a:cs typeface="Avenir"/>
                <a:sym typeface="Avenir"/>
              </a:defRPr>
            </a:lvl4pPr>
            <a:lvl5pPr indent="-285750" lvl="4" marL="2286000" marR="0" rtl="0" algn="l">
              <a:lnSpc>
                <a:spcPct val="100000"/>
              </a:lnSpc>
              <a:spcBef>
                <a:spcPts val="400"/>
              </a:spcBef>
              <a:spcAft>
                <a:spcPts val="0"/>
              </a:spcAft>
              <a:buClr>
                <a:srgbClr val="1B699F"/>
              </a:buClr>
              <a:buSzPts val="900"/>
              <a:buFont typeface="Garamond"/>
              <a:buChar char="◦"/>
              <a:defRPr b="0" i="0" sz="900" u="none" cap="none" strike="noStrike">
                <a:solidFill>
                  <a:schemeClr val="dk1"/>
                </a:solidFill>
                <a:latin typeface="Avenir"/>
                <a:ea typeface="Avenir"/>
                <a:cs typeface="Avenir"/>
                <a:sym typeface="Avenir"/>
              </a:defRPr>
            </a:lvl5pPr>
            <a:lvl6pPr indent="-298450" lvl="5" marL="2743200" marR="0" rtl="0" algn="l">
              <a:lnSpc>
                <a:spcPct val="100000"/>
              </a:lnSpc>
              <a:spcBef>
                <a:spcPts val="400"/>
              </a:spcBef>
              <a:spcAft>
                <a:spcPts val="0"/>
              </a:spcAft>
              <a:buClr>
                <a:srgbClr val="1B699F"/>
              </a:buClr>
              <a:buSzPts val="1100"/>
              <a:buFont typeface="Garamond"/>
              <a:buChar char="◦"/>
              <a:defRPr b="0" i="0" sz="1100" u="none" cap="none" strike="noStrike">
                <a:solidFill>
                  <a:schemeClr val="dk1"/>
                </a:solidFill>
                <a:latin typeface="Avenir"/>
                <a:ea typeface="Avenir"/>
                <a:cs typeface="Avenir"/>
                <a:sym typeface="Avenir"/>
              </a:defRPr>
            </a:lvl6pPr>
            <a:lvl7pPr indent="-298450" lvl="6" marL="3200400" marR="0" rtl="0" algn="l">
              <a:lnSpc>
                <a:spcPct val="100000"/>
              </a:lnSpc>
              <a:spcBef>
                <a:spcPts val="400"/>
              </a:spcBef>
              <a:spcAft>
                <a:spcPts val="0"/>
              </a:spcAft>
              <a:buClr>
                <a:srgbClr val="1B699F"/>
              </a:buClr>
              <a:buSzPts val="1100"/>
              <a:buFont typeface="Garamond"/>
              <a:buChar char="◦"/>
              <a:defRPr b="0" i="0" sz="1100" u="none" cap="none" strike="noStrike">
                <a:solidFill>
                  <a:schemeClr val="dk1"/>
                </a:solidFill>
                <a:latin typeface="Avenir"/>
                <a:ea typeface="Avenir"/>
                <a:cs typeface="Avenir"/>
                <a:sym typeface="Avenir"/>
              </a:defRPr>
            </a:lvl7pPr>
            <a:lvl8pPr indent="-298450" lvl="7" marL="3657600" marR="0" rtl="0" algn="l">
              <a:lnSpc>
                <a:spcPct val="100000"/>
              </a:lnSpc>
              <a:spcBef>
                <a:spcPts val="400"/>
              </a:spcBef>
              <a:spcAft>
                <a:spcPts val="0"/>
              </a:spcAft>
              <a:buClr>
                <a:srgbClr val="1B699F"/>
              </a:buClr>
              <a:buSzPts val="1100"/>
              <a:buFont typeface="Garamond"/>
              <a:buChar char="◦"/>
              <a:defRPr b="0" i="0" sz="1100" u="none" cap="none" strike="noStrike">
                <a:solidFill>
                  <a:schemeClr val="dk1"/>
                </a:solidFill>
                <a:latin typeface="Avenir"/>
                <a:ea typeface="Avenir"/>
                <a:cs typeface="Avenir"/>
                <a:sym typeface="Avenir"/>
              </a:defRPr>
            </a:lvl8pPr>
            <a:lvl9pPr indent="-298450" lvl="8" marL="4114800" marR="0" rtl="0" algn="l">
              <a:lnSpc>
                <a:spcPct val="100000"/>
              </a:lnSpc>
              <a:spcBef>
                <a:spcPts val="400"/>
              </a:spcBef>
              <a:spcAft>
                <a:spcPts val="0"/>
              </a:spcAft>
              <a:buClr>
                <a:srgbClr val="1B699F"/>
              </a:buClr>
              <a:buSzPts val="1100"/>
              <a:buFont typeface="Garamond"/>
              <a:buChar char="◦"/>
              <a:defRPr b="0" i="0" sz="1100" u="none" cap="none" strike="noStrike">
                <a:solidFill>
                  <a:schemeClr val="dk1"/>
                </a:solidFill>
                <a:latin typeface="Avenir"/>
                <a:ea typeface="Avenir"/>
                <a:cs typeface="Avenir"/>
                <a:sym typeface="Avenir"/>
              </a:defRPr>
            </a:lvl9pPr>
          </a:lstStyle>
          <a:p/>
        </p:txBody>
      </p:sp>
      <p:sp>
        <p:nvSpPr>
          <p:cNvPr id="11" name="Google Shape;11;p1"/>
          <p:cNvSpPr txBox="1"/>
          <p:nvPr>
            <p:ph idx="10" type="dt"/>
          </p:nvPr>
        </p:nvSpPr>
        <p:spPr>
          <a:xfrm>
            <a:off x="5442595" y="4526280"/>
            <a:ext cx="2169600" cy="274200"/>
          </a:xfrm>
          <a:prstGeom prst="rect">
            <a:avLst/>
          </a:prstGeom>
          <a:noFill/>
          <a:ln>
            <a:noFill/>
          </a:ln>
        </p:spPr>
        <p:txBody>
          <a:bodyPr anchorCtr="0" anchor="b" bIns="34275" lIns="68575" spcFirstLastPara="1" rIns="68575" wrap="square" tIns="34275">
            <a:noAutofit/>
          </a:bodyPr>
          <a:lstStyle>
            <a:lvl1pPr lvl="0" marR="0" rtl="0" algn="r">
              <a:spcBef>
                <a:spcPts val="0"/>
              </a:spcBef>
              <a:spcAft>
                <a:spcPts val="0"/>
              </a:spcAft>
              <a:buSzPts val="1100"/>
              <a:buNone/>
              <a:defRPr b="0" i="0" sz="600" u="none" cap="none" strike="noStrike">
                <a:solidFill>
                  <a:srgbClr val="207CC0"/>
                </a:solidFill>
                <a:latin typeface="Avenir"/>
                <a:ea typeface="Avenir"/>
                <a:cs typeface="Avenir"/>
                <a:sym typeface="Avenir"/>
              </a:defRPr>
            </a:lvl1pPr>
            <a:lvl2pPr lvl="1"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2pPr>
            <a:lvl3pPr lvl="2"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3pPr>
            <a:lvl4pPr lvl="3"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4pPr>
            <a:lvl5pPr lvl="4"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5pPr>
            <a:lvl6pPr lvl="5"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6pPr>
            <a:lvl7pPr lvl="6"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7pPr>
            <a:lvl8pPr lvl="7"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8pPr>
            <a:lvl9pPr lvl="8"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9pPr>
          </a:lstStyle>
          <a:p/>
        </p:txBody>
      </p:sp>
      <p:sp>
        <p:nvSpPr>
          <p:cNvPr id="12" name="Google Shape;12;p1"/>
          <p:cNvSpPr txBox="1"/>
          <p:nvPr>
            <p:ph idx="11" type="ftr"/>
          </p:nvPr>
        </p:nvSpPr>
        <p:spPr>
          <a:xfrm>
            <a:off x="800100" y="4526280"/>
            <a:ext cx="4362600" cy="274200"/>
          </a:xfrm>
          <a:prstGeom prst="rect">
            <a:avLst/>
          </a:prstGeom>
          <a:noFill/>
          <a:ln>
            <a:noFill/>
          </a:ln>
        </p:spPr>
        <p:txBody>
          <a:bodyPr anchorCtr="0" anchor="b" bIns="34275" lIns="68575" spcFirstLastPara="1" rIns="68575" wrap="square" tIns="34275">
            <a:noAutofit/>
          </a:bodyPr>
          <a:lstStyle>
            <a:lvl1pPr lvl="0" marR="0" rtl="0" algn="l">
              <a:spcBef>
                <a:spcPts val="0"/>
              </a:spcBef>
              <a:spcAft>
                <a:spcPts val="0"/>
              </a:spcAft>
              <a:buSzPts val="1100"/>
              <a:buNone/>
              <a:defRPr b="0" i="0" sz="600" u="none" cap="none" strike="noStrike">
                <a:solidFill>
                  <a:srgbClr val="1B699F"/>
                </a:solidFill>
                <a:latin typeface="Avenir"/>
                <a:ea typeface="Avenir"/>
                <a:cs typeface="Avenir"/>
                <a:sym typeface="Avenir"/>
              </a:defRPr>
            </a:lvl1pPr>
            <a:lvl2pPr lvl="1"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2pPr>
            <a:lvl3pPr lvl="2"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3pPr>
            <a:lvl4pPr lvl="3"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4pPr>
            <a:lvl5pPr lvl="4"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5pPr>
            <a:lvl6pPr lvl="5"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6pPr>
            <a:lvl7pPr lvl="6"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7pPr>
            <a:lvl8pPr lvl="7"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8pPr>
            <a:lvl9pPr lvl="8" marR="0" rtl="0" algn="l">
              <a:spcBef>
                <a:spcPts val="0"/>
              </a:spcBef>
              <a:spcAft>
                <a:spcPts val="0"/>
              </a:spcAft>
              <a:buSzPts val="1100"/>
              <a:buNone/>
              <a:defRPr b="0" i="0" sz="1400" u="none" cap="none" strike="noStrike">
                <a:solidFill>
                  <a:schemeClr val="dk1"/>
                </a:solidFill>
                <a:latin typeface="Avenir"/>
                <a:ea typeface="Avenir"/>
                <a:cs typeface="Avenir"/>
                <a:sym typeface="Avenir"/>
              </a:defRPr>
            </a:lvl9pPr>
          </a:lstStyle>
          <a:p/>
        </p:txBody>
      </p:sp>
      <p:sp>
        <p:nvSpPr>
          <p:cNvPr id="13" name="Google Shape;13;p1"/>
          <p:cNvSpPr txBox="1"/>
          <p:nvPr>
            <p:ph idx="12" type="sldNum"/>
          </p:nvPr>
        </p:nvSpPr>
        <p:spPr>
          <a:xfrm>
            <a:off x="7715250" y="4526280"/>
            <a:ext cx="628500" cy="274200"/>
          </a:xfrm>
          <a:prstGeom prst="rect">
            <a:avLst/>
          </a:prstGeom>
          <a:noFill/>
          <a:ln>
            <a:noFill/>
          </a:ln>
        </p:spPr>
        <p:txBody>
          <a:bodyPr anchorCtr="0" anchor="b" bIns="34275" lIns="68575" spcFirstLastPara="1" rIns="68575" wrap="square" tIns="34275">
            <a:noAutofit/>
          </a:bodyPr>
          <a:lstStyle>
            <a:lvl1pPr indent="0" lvl="0" marL="0" marR="0" rtl="0" algn="r">
              <a:spcBef>
                <a:spcPts val="0"/>
              </a:spcBef>
              <a:buNone/>
              <a:defRPr b="0" i="0" sz="600" u="none" cap="none" strike="noStrike">
                <a:solidFill>
                  <a:srgbClr val="207CC0"/>
                </a:solidFill>
                <a:latin typeface="Avenir"/>
                <a:ea typeface="Avenir"/>
                <a:cs typeface="Avenir"/>
                <a:sym typeface="Avenir"/>
              </a:defRPr>
            </a:lvl1pPr>
            <a:lvl2pPr indent="0" lvl="1" marL="0" marR="0" rtl="0" algn="r">
              <a:spcBef>
                <a:spcPts val="0"/>
              </a:spcBef>
              <a:buNone/>
              <a:defRPr b="0" i="0" sz="600" u="none" cap="none" strike="noStrike">
                <a:solidFill>
                  <a:srgbClr val="207CC0"/>
                </a:solidFill>
                <a:latin typeface="Avenir"/>
                <a:ea typeface="Avenir"/>
                <a:cs typeface="Avenir"/>
                <a:sym typeface="Avenir"/>
              </a:defRPr>
            </a:lvl2pPr>
            <a:lvl3pPr indent="0" lvl="2" marL="0" marR="0" rtl="0" algn="r">
              <a:spcBef>
                <a:spcPts val="0"/>
              </a:spcBef>
              <a:buNone/>
              <a:defRPr b="0" i="0" sz="600" u="none" cap="none" strike="noStrike">
                <a:solidFill>
                  <a:srgbClr val="207CC0"/>
                </a:solidFill>
                <a:latin typeface="Avenir"/>
                <a:ea typeface="Avenir"/>
                <a:cs typeface="Avenir"/>
                <a:sym typeface="Avenir"/>
              </a:defRPr>
            </a:lvl3pPr>
            <a:lvl4pPr indent="0" lvl="3" marL="0" marR="0" rtl="0" algn="r">
              <a:spcBef>
                <a:spcPts val="0"/>
              </a:spcBef>
              <a:buNone/>
              <a:defRPr b="0" i="0" sz="600" u="none" cap="none" strike="noStrike">
                <a:solidFill>
                  <a:srgbClr val="207CC0"/>
                </a:solidFill>
                <a:latin typeface="Avenir"/>
                <a:ea typeface="Avenir"/>
                <a:cs typeface="Avenir"/>
                <a:sym typeface="Avenir"/>
              </a:defRPr>
            </a:lvl4pPr>
            <a:lvl5pPr indent="0" lvl="4" marL="0" marR="0" rtl="0" algn="r">
              <a:spcBef>
                <a:spcPts val="0"/>
              </a:spcBef>
              <a:buNone/>
              <a:defRPr b="0" i="0" sz="600" u="none" cap="none" strike="noStrike">
                <a:solidFill>
                  <a:srgbClr val="207CC0"/>
                </a:solidFill>
                <a:latin typeface="Avenir"/>
                <a:ea typeface="Avenir"/>
                <a:cs typeface="Avenir"/>
                <a:sym typeface="Avenir"/>
              </a:defRPr>
            </a:lvl5pPr>
            <a:lvl6pPr indent="0" lvl="5" marL="0" marR="0" rtl="0" algn="r">
              <a:spcBef>
                <a:spcPts val="0"/>
              </a:spcBef>
              <a:buNone/>
              <a:defRPr b="0" i="0" sz="600" u="none" cap="none" strike="noStrike">
                <a:solidFill>
                  <a:srgbClr val="207CC0"/>
                </a:solidFill>
                <a:latin typeface="Avenir"/>
                <a:ea typeface="Avenir"/>
                <a:cs typeface="Avenir"/>
                <a:sym typeface="Avenir"/>
              </a:defRPr>
            </a:lvl6pPr>
            <a:lvl7pPr indent="0" lvl="6" marL="0" marR="0" rtl="0" algn="r">
              <a:spcBef>
                <a:spcPts val="0"/>
              </a:spcBef>
              <a:buNone/>
              <a:defRPr b="0" i="0" sz="600" u="none" cap="none" strike="noStrike">
                <a:solidFill>
                  <a:srgbClr val="207CC0"/>
                </a:solidFill>
                <a:latin typeface="Avenir"/>
                <a:ea typeface="Avenir"/>
                <a:cs typeface="Avenir"/>
                <a:sym typeface="Avenir"/>
              </a:defRPr>
            </a:lvl7pPr>
            <a:lvl8pPr indent="0" lvl="7" marL="0" marR="0" rtl="0" algn="r">
              <a:spcBef>
                <a:spcPts val="0"/>
              </a:spcBef>
              <a:buNone/>
              <a:defRPr b="0" i="0" sz="600" u="none" cap="none" strike="noStrike">
                <a:solidFill>
                  <a:srgbClr val="207CC0"/>
                </a:solidFill>
                <a:latin typeface="Avenir"/>
                <a:ea typeface="Avenir"/>
                <a:cs typeface="Avenir"/>
                <a:sym typeface="Avenir"/>
              </a:defRPr>
            </a:lvl8pPr>
            <a:lvl9pPr indent="0" lvl="8" marL="0" marR="0" rtl="0" algn="r">
              <a:spcBef>
                <a:spcPts val="0"/>
              </a:spcBef>
              <a:buNone/>
              <a:defRPr b="0" i="0" sz="600" u="none" cap="none" strike="noStrike">
                <a:solidFill>
                  <a:srgbClr val="207CC0"/>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
              <a:t>‹#›</a:t>
            </a:fld>
            <a:endParaRPr/>
          </a:p>
        </p:txBody>
      </p:sp>
      <p:sp>
        <p:nvSpPr>
          <p:cNvPr id="14" name="Google Shape;14;p1"/>
          <p:cNvSpPr txBox="1"/>
          <p:nvPr/>
        </p:nvSpPr>
        <p:spPr>
          <a:xfrm>
            <a:off x="95075" y="4819975"/>
            <a:ext cx="8541600" cy="392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Font typeface="Arial"/>
              <a:buNone/>
            </a:pPr>
            <a:r>
              <a:rPr lang="en" sz="900">
                <a:solidFill>
                  <a:schemeClr val="dk1"/>
                </a:solidFill>
                <a:latin typeface="Avenir"/>
                <a:ea typeface="Avenir"/>
                <a:cs typeface="Avenir"/>
                <a:sym typeface="Avenir"/>
              </a:rPr>
              <a:t>     @HimarshaJ @WebSciDL  #cs895f20 CS895, Fall 2020</a:t>
            </a:r>
            <a:endParaRPr sz="900">
              <a:latin typeface="Avenir"/>
              <a:ea typeface="Avenir"/>
              <a:cs typeface="Avenir"/>
              <a:sym typeface="Avenir"/>
            </a:endParaRPr>
          </a:p>
        </p:txBody>
      </p:sp>
      <p:pic>
        <p:nvPicPr>
          <p:cNvPr descr="A picture containing ax, tool&#10;&#10;Description automatically generated" id="15" name="Google Shape;15;p1"/>
          <p:cNvPicPr preferRelativeResize="0"/>
          <p:nvPr/>
        </p:nvPicPr>
        <p:blipFill rotWithShape="1">
          <a:blip r:embed="rId1">
            <a:alphaModFix/>
          </a:blip>
          <a:srcRect b="0" l="0" r="0" t="0"/>
          <a:stretch/>
        </p:blipFill>
        <p:spPr>
          <a:xfrm>
            <a:off x="2936800" y="5010575"/>
            <a:ext cx="89200" cy="7255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web.archive.org/web/*/https://www.instagram.com/katyperry/" TargetMode="Externa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hyperlink" Target="http://web.archive.org/web/*/https://www.instagram.com/katyperry/"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hyperlink" Target="http://web.archive.org/web/*/https://www.instagram.com/katyperry/"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2.png"/><Relationship Id="rId4" Type="http://schemas.openxmlformats.org/officeDocument/2006/relationships/hyperlink" Target="http://web.archive.org/web/20191216175650/https://www.instagram.com/katyperry/"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hyperlink" Target="http://web.archive.org/web/20190809215454/https://www.instagram.com/katyperry/" TargetMode="External"/><Relationship Id="rId5" Type="http://schemas.openxmlformats.org/officeDocument/2006/relationships/image" Target="../media/image25.png"/><Relationship Id="rId6" Type="http://schemas.openxmlformats.org/officeDocument/2006/relationships/hyperlink" Target="http://web.archive.org/web/20200918204837/https://www.instagram.com/katyperry/"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memgator.cs.odu.edu/"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www.instagram.com/katyperry/" TargetMode="External"/><Relationship Id="rId4" Type="http://schemas.openxmlformats.org/officeDocument/2006/relationships/hyperlink" Target="https://memgator.cs.odu.edu/" TargetMode="External"/><Relationship Id="rId5" Type="http://schemas.openxmlformats.org/officeDocument/2006/relationships/hyperlink" Target="https://memgator.cs.odu.edu/" TargetMode="External"/><Relationship Id="rId6" Type="http://schemas.openxmlformats.org/officeDocument/2006/relationships/hyperlink" Target="https://docs.google.com/spreadsheets/d/1KoO5FOtZLqGjZsGKxaNYpkZVrk3kydMu0nNM2IUmKww/edit?usp=sharing" TargetMode="External"/><Relationship Id="rId7" Type="http://schemas.openxmlformats.org/officeDocument/2006/relationships/image" Target="../media/image2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memgator.cs.odu.edu/" TargetMode="External"/><Relationship Id="rId4" Type="http://schemas.openxmlformats.org/officeDocument/2006/relationships/hyperlink" Target="https://memgator.cs.odu.edu/" TargetMode="External"/><Relationship Id="rId5" Type="http://schemas.openxmlformats.org/officeDocument/2006/relationships/image" Target="../media/image31.png"/><Relationship Id="rId6" Type="http://schemas.openxmlformats.org/officeDocument/2006/relationships/hyperlink" Target="https://docs.google.com/spreadsheets/d/1rrjlTwU5Jc-vpm5O_9QGFzBCkcXNRhuPVOZq5tb9lmA/edit?usp=shar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www.statista.com/statistics/272014/global-social-networks-ranked-by-number-of-users/" TargetMode="External"/><Relationship Id="rId4" Type="http://schemas.openxmlformats.org/officeDocument/2006/relationships/hyperlink" Target="https://sproutsocial.com/insights/instagram-stats/" TargetMode="External"/><Relationship Id="rId5" Type="http://schemas.openxmlformats.org/officeDocument/2006/relationships/hyperlink" Target="https://www.instagram.com/p/BsOGulcndj-/" TargetMode="External"/><Relationship Id="rId6" Type="http://schemas.openxmlformats.org/officeDocument/2006/relationships/image" Target="../media/image5.png"/><Relationship Id="rId7" Type="http://schemas.openxmlformats.org/officeDocument/2006/relationships/hyperlink" Target="https://www.statista.com/statistics/325587/instagram-global-age-group/#:~:text=With%20over%201%20billion%20monthly,91%20million%20Instagram%20users%20each"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2.png"/><Relationship Id="rId4" Type="http://schemas.openxmlformats.org/officeDocument/2006/relationships/hyperlink" Target="https://drive.google.com/file/d/1s5LZ7GqTTzOmpqEyhSp4stSXdQpMGuOX/view?usp=sharing"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brandwatch.com/blog/top-most-instagram-followers/" TargetMode="Externa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hyperlink" Target="https://www.instagram.com/katyperry/" TargetMode="External"/><Relationship Id="rId6" Type="http://schemas.openxmlformats.org/officeDocument/2006/relationships/hyperlink" Target="https://twitter.com/katyperry" TargetMode="External"/><Relationship Id="rId7" Type="http://schemas.openxmlformats.org/officeDocument/2006/relationships/hyperlink" Target="https://www.facebook.com/katyperry/" TargetMode="External"/><Relationship Id="rId8"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13.png"/><Relationship Id="rId6"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7.png"/><Relationship Id="rId4" Type="http://schemas.openxmlformats.org/officeDocument/2006/relationships/hyperlink" Target="https://www.instagram.com/katyperry/" TargetMode="External"/><Relationship Id="rId5" Type="http://schemas.openxmlformats.org/officeDocument/2006/relationships/image" Target="../media/image19.png"/><Relationship Id="rId6"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web.archive.org/cdx/search/cdx?url=https://www.facebook.com/katyperry/&amp;matchType=prefix" TargetMode="External"/><Relationship Id="rId4" Type="http://schemas.openxmlformats.org/officeDocument/2006/relationships/hyperlink" Target="http://web.archive.org/cdx/search/cdx?url=https://twitter.com/katyperry/&amp;matchType=prefix"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memgator.cs.odu.edu/"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blip>
          <a:tile algn="tl" flip="none" tx="0" sx="100000" ty="0" sy="100000"/>
        </a:blipFill>
      </p:bgPr>
    </p:bg>
    <p:spTree>
      <p:nvGrpSpPr>
        <p:cNvPr id="110" name="Shape 110"/>
        <p:cNvGrpSpPr/>
        <p:nvPr/>
      </p:nvGrpSpPr>
      <p:grpSpPr>
        <a:xfrm>
          <a:off x="0" y="0"/>
          <a:ext cx="0" cy="0"/>
          <a:chOff x="0" y="0"/>
          <a:chExt cx="0" cy="0"/>
        </a:xfrm>
      </p:grpSpPr>
      <p:sp>
        <p:nvSpPr>
          <p:cNvPr id="111" name="Google Shape;111;p13"/>
          <p:cNvSpPr/>
          <p:nvPr/>
        </p:nvSpPr>
        <p:spPr>
          <a:xfrm>
            <a:off x="0" y="0"/>
            <a:ext cx="9144000" cy="5143500"/>
          </a:xfrm>
          <a:prstGeom prst="rect">
            <a:avLst/>
          </a:prstGeom>
          <a:solidFill>
            <a:srgbClr val="0E3653">
              <a:alpha val="60000"/>
            </a:srgbClr>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venir"/>
              <a:ea typeface="Avenir"/>
              <a:cs typeface="Avenir"/>
              <a:sym typeface="Avenir"/>
            </a:endParaRPr>
          </a:p>
        </p:txBody>
      </p:sp>
      <p:sp>
        <p:nvSpPr>
          <p:cNvPr id="112" name="Google Shape;112;p13"/>
          <p:cNvSpPr/>
          <p:nvPr/>
        </p:nvSpPr>
        <p:spPr>
          <a:xfrm>
            <a:off x="339892" y="342900"/>
            <a:ext cx="8461200" cy="4457700"/>
          </a:xfrm>
          <a:prstGeom prst="rect">
            <a:avLst/>
          </a:prstGeom>
          <a:solidFill>
            <a:srgbClr val="FFFFFF"/>
          </a:solidFill>
          <a:ln>
            <a:noFill/>
          </a:ln>
          <a:effectLst>
            <a:outerShdw blurRad="50800" rotWithShape="0" algn="ctr">
              <a:srgbClr val="000000">
                <a:alpha val="65880"/>
              </a:srgbClr>
            </a:outerShdw>
          </a:effectLst>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3" name="Google Shape;113;p13"/>
          <p:cNvSpPr/>
          <p:nvPr/>
        </p:nvSpPr>
        <p:spPr>
          <a:xfrm>
            <a:off x="462553" y="466345"/>
            <a:ext cx="8215800" cy="4210800"/>
          </a:xfrm>
          <a:prstGeom prst="rect">
            <a:avLst/>
          </a:prstGeom>
          <a:solidFill>
            <a:srgbClr val="FEFEFE"/>
          </a:solidFill>
          <a:ln cap="sq" cmpd="sng" w="9525">
            <a:solidFill>
              <a:srgbClr val="207CC0"/>
            </a:solidFill>
            <a:prstDash val="solid"/>
            <a:miter lim="800000"/>
            <a:headEnd len="sm" w="sm" type="none"/>
            <a:tailEnd len="sm" w="sm" type="none"/>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14" name="Google Shape;114;p13"/>
          <p:cNvSpPr txBox="1"/>
          <p:nvPr>
            <p:ph type="ctrTitle"/>
          </p:nvPr>
        </p:nvSpPr>
        <p:spPr>
          <a:xfrm>
            <a:off x="741004" y="938146"/>
            <a:ext cx="7659000" cy="1098900"/>
          </a:xfrm>
          <a:prstGeom prst="rect">
            <a:avLst/>
          </a:prstGeom>
          <a:noFill/>
          <a:ln>
            <a:noFill/>
          </a:ln>
        </p:spPr>
        <p:txBody>
          <a:bodyPr anchorCtr="0" anchor="ctr" bIns="34275" lIns="68575" spcFirstLastPara="1" rIns="68575" wrap="square" tIns="34275">
            <a:noAutofit/>
          </a:bodyPr>
          <a:lstStyle/>
          <a:p>
            <a:pPr indent="0" lvl="0" marL="0" rtl="0" algn="ctr">
              <a:lnSpc>
                <a:spcPct val="83000"/>
              </a:lnSpc>
              <a:spcBef>
                <a:spcPts val="0"/>
              </a:spcBef>
              <a:spcAft>
                <a:spcPts val="0"/>
              </a:spcAft>
              <a:buClr>
                <a:schemeClr val="dk1"/>
              </a:buClr>
              <a:buSzPts val="3000"/>
              <a:buFont typeface="Avenir"/>
              <a:buNone/>
            </a:pPr>
            <a:r>
              <a:rPr lang="en" sz="3000">
                <a:solidFill>
                  <a:schemeClr val="dk1"/>
                </a:solidFill>
                <a:latin typeface="Lato"/>
                <a:ea typeface="Lato"/>
                <a:cs typeface="Lato"/>
                <a:sym typeface="Lato"/>
              </a:rPr>
              <a:t>How well is Instagram archived?</a:t>
            </a:r>
            <a:endParaRPr sz="3000">
              <a:solidFill>
                <a:schemeClr val="dk1"/>
              </a:solidFill>
              <a:latin typeface="Lato"/>
              <a:ea typeface="Lato"/>
              <a:cs typeface="Lato"/>
              <a:sym typeface="Lato"/>
            </a:endParaRPr>
          </a:p>
        </p:txBody>
      </p:sp>
      <p:sp>
        <p:nvSpPr>
          <p:cNvPr id="115" name="Google Shape;115;p13"/>
          <p:cNvSpPr/>
          <p:nvPr/>
        </p:nvSpPr>
        <p:spPr>
          <a:xfrm>
            <a:off x="3851910" y="335118"/>
            <a:ext cx="1440300" cy="548400"/>
          </a:xfrm>
          <a:prstGeom prst="rect">
            <a:avLst/>
          </a:prstGeom>
          <a:solidFill>
            <a:schemeClr val="accen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cxnSp>
        <p:nvCxnSpPr>
          <p:cNvPr id="116" name="Google Shape;116;p13"/>
          <p:cNvCxnSpPr/>
          <p:nvPr/>
        </p:nvCxnSpPr>
        <p:spPr>
          <a:xfrm>
            <a:off x="3937635" y="335117"/>
            <a:ext cx="0" cy="480000"/>
          </a:xfrm>
          <a:prstGeom prst="straightConnector1">
            <a:avLst/>
          </a:prstGeom>
          <a:solidFill>
            <a:srgbClr val="1B699F"/>
          </a:solidFill>
          <a:ln cap="flat" cmpd="sng" w="9525">
            <a:solidFill>
              <a:srgbClr val="FFFFFF"/>
            </a:solidFill>
            <a:prstDash val="solid"/>
            <a:miter lim="800000"/>
            <a:headEnd len="sm" w="sm" type="none"/>
            <a:tailEnd len="sm" w="sm" type="none"/>
          </a:ln>
        </p:spPr>
      </p:cxnSp>
      <p:cxnSp>
        <p:nvCxnSpPr>
          <p:cNvPr id="117" name="Google Shape;117;p13"/>
          <p:cNvCxnSpPr/>
          <p:nvPr/>
        </p:nvCxnSpPr>
        <p:spPr>
          <a:xfrm>
            <a:off x="5206365" y="335117"/>
            <a:ext cx="0" cy="480000"/>
          </a:xfrm>
          <a:prstGeom prst="straightConnector1">
            <a:avLst/>
          </a:prstGeom>
          <a:solidFill>
            <a:srgbClr val="1B699F"/>
          </a:solidFill>
          <a:ln cap="flat" cmpd="sng" w="9525">
            <a:solidFill>
              <a:srgbClr val="FFFFFF"/>
            </a:solidFill>
            <a:prstDash val="solid"/>
            <a:miter lim="800000"/>
            <a:headEnd len="sm" w="sm" type="none"/>
            <a:tailEnd len="sm" w="sm" type="none"/>
          </a:ln>
        </p:spPr>
      </p:cxnSp>
      <p:cxnSp>
        <p:nvCxnSpPr>
          <p:cNvPr id="118" name="Google Shape;118;p13"/>
          <p:cNvCxnSpPr/>
          <p:nvPr/>
        </p:nvCxnSpPr>
        <p:spPr>
          <a:xfrm>
            <a:off x="3937635" y="819088"/>
            <a:ext cx="1268700" cy="0"/>
          </a:xfrm>
          <a:prstGeom prst="straightConnector1">
            <a:avLst/>
          </a:prstGeom>
          <a:solidFill>
            <a:srgbClr val="1B699F"/>
          </a:solidFill>
          <a:ln cap="flat" cmpd="sng" w="9525">
            <a:solidFill>
              <a:srgbClr val="FFFFFF"/>
            </a:solidFill>
            <a:prstDash val="solid"/>
            <a:miter lim="800000"/>
            <a:headEnd len="sm" w="sm" type="none"/>
            <a:tailEnd len="sm" w="sm" type="none"/>
          </a:ln>
        </p:spPr>
      </p:cxnSp>
      <p:pic>
        <p:nvPicPr>
          <p:cNvPr descr="A picture containing drawing&#10;&#10;Description automatically generated" id="119" name="Google Shape;119;p13"/>
          <p:cNvPicPr preferRelativeResize="0"/>
          <p:nvPr/>
        </p:nvPicPr>
        <p:blipFill rotWithShape="1">
          <a:blip r:embed="rId4">
            <a:alphaModFix/>
          </a:blip>
          <a:srcRect b="0" l="0" r="0" t="0"/>
          <a:stretch/>
        </p:blipFill>
        <p:spPr>
          <a:xfrm>
            <a:off x="7567797" y="3673216"/>
            <a:ext cx="989841" cy="909829"/>
          </a:xfrm>
          <a:prstGeom prst="rect">
            <a:avLst/>
          </a:prstGeom>
          <a:noFill/>
          <a:ln>
            <a:noFill/>
          </a:ln>
        </p:spPr>
      </p:pic>
      <p:pic>
        <p:nvPicPr>
          <p:cNvPr descr="A picture containing clock&#10;&#10;Description automatically generated" id="120" name="Google Shape;120;p13"/>
          <p:cNvPicPr preferRelativeResize="0"/>
          <p:nvPr/>
        </p:nvPicPr>
        <p:blipFill rotWithShape="1">
          <a:blip r:embed="rId5">
            <a:alphaModFix/>
          </a:blip>
          <a:srcRect b="0" l="0" r="0" t="0"/>
          <a:stretch/>
        </p:blipFill>
        <p:spPr>
          <a:xfrm>
            <a:off x="586361" y="3607307"/>
            <a:ext cx="975738" cy="975738"/>
          </a:xfrm>
          <a:prstGeom prst="rect">
            <a:avLst/>
          </a:prstGeom>
          <a:noFill/>
          <a:ln>
            <a:noFill/>
          </a:ln>
        </p:spPr>
      </p:pic>
      <p:sp>
        <p:nvSpPr>
          <p:cNvPr id="121" name="Google Shape;121;p13"/>
          <p:cNvSpPr txBox="1"/>
          <p:nvPr/>
        </p:nvSpPr>
        <p:spPr>
          <a:xfrm>
            <a:off x="2719413" y="2812722"/>
            <a:ext cx="3422400" cy="13158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i="0" lang="en" sz="1400" u="none" cap="none" strike="noStrike">
                <a:solidFill>
                  <a:schemeClr val="dk1"/>
                </a:solidFill>
                <a:latin typeface="Lato"/>
                <a:ea typeface="Lato"/>
                <a:cs typeface="Lato"/>
                <a:sym typeface="Lato"/>
              </a:rPr>
              <a:t>Presented By:</a:t>
            </a:r>
            <a:endParaRPr sz="1100">
              <a:latin typeface="Lato"/>
              <a:ea typeface="Lato"/>
              <a:cs typeface="Lato"/>
              <a:sym typeface="Lato"/>
            </a:endParaRPr>
          </a:p>
          <a:p>
            <a:pPr indent="0" lvl="0" marL="0" marR="0" rtl="0" algn="ctr">
              <a:spcBef>
                <a:spcPts val="0"/>
              </a:spcBef>
              <a:spcAft>
                <a:spcPts val="0"/>
              </a:spcAft>
              <a:buNone/>
            </a:pPr>
            <a:r>
              <a:rPr i="0" lang="en" sz="1400" u="none" cap="none" strike="noStrike">
                <a:solidFill>
                  <a:schemeClr val="dk1"/>
                </a:solidFill>
                <a:latin typeface="Lato"/>
                <a:ea typeface="Lato"/>
                <a:cs typeface="Lato"/>
                <a:sym typeface="Lato"/>
              </a:rPr>
              <a:t>Himarsha R Jayanetti</a:t>
            </a:r>
            <a:endParaRPr sz="1100">
              <a:latin typeface="Lato"/>
              <a:ea typeface="Lato"/>
              <a:cs typeface="Lato"/>
              <a:sym typeface="Lato"/>
            </a:endParaRPr>
          </a:p>
          <a:p>
            <a:pPr indent="0" lvl="0" marL="0" marR="0" rtl="0" algn="ctr">
              <a:spcBef>
                <a:spcPts val="0"/>
              </a:spcBef>
              <a:spcAft>
                <a:spcPts val="0"/>
              </a:spcAft>
              <a:buNone/>
            </a:pPr>
            <a:r>
              <a:rPr lang="en">
                <a:solidFill>
                  <a:schemeClr val="dk1"/>
                </a:solidFill>
                <a:latin typeface="Lato"/>
                <a:ea typeface="Lato"/>
                <a:cs typeface="Lato"/>
                <a:sym typeface="Lato"/>
              </a:rPr>
              <a:t>PhD</a:t>
            </a:r>
            <a:r>
              <a:rPr i="0" lang="en" sz="1400" u="none" cap="none" strike="noStrike">
                <a:solidFill>
                  <a:schemeClr val="dk1"/>
                </a:solidFill>
                <a:latin typeface="Lato"/>
                <a:ea typeface="Lato"/>
                <a:cs typeface="Lato"/>
                <a:sym typeface="Lato"/>
              </a:rPr>
              <a:t> Student</a:t>
            </a:r>
            <a:endParaRPr sz="1100">
              <a:latin typeface="Lato"/>
              <a:ea typeface="Lato"/>
              <a:cs typeface="Lato"/>
              <a:sym typeface="Lato"/>
            </a:endParaRPr>
          </a:p>
          <a:p>
            <a:pPr indent="0" lvl="0" marL="0" marR="0" rtl="0" algn="ctr">
              <a:spcBef>
                <a:spcPts val="0"/>
              </a:spcBef>
              <a:spcAft>
                <a:spcPts val="0"/>
              </a:spcAft>
              <a:buNone/>
            </a:pPr>
            <a:r>
              <a:rPr i="0" lang="en" sz="1400" u="none" cap="none" strike="noStrike">
                <a:solidFill>
                  <a:schemeClr val="dk1"/>
                </a:solidFill>
                <a:latin typeface="Lato"/>
                <a:ea typeface="Lato"/>
                <a:cs typeface="Lato"/>
                <a:sym typeface="Lato"/>
              </a:rPr>
              <a:t>Department of Computer Science</a:t>
            </a:r>
            <a:endParaRPr sz="1100">
              <a:latin typeface="Lato"/>
              <a:ea typeface="Lato"/>
              <a:cs typeface="Lato"/>
              <a:sym typeface="Lato"/>
            </a:endParaRPr>
          </a:p>
          <a:p>
            <a:pPr indent="0" lvl="0" marL="0" marR="0" rtl="0" algn="ctr">
              <a:spcBef>
                <a:spcPts val="0"/>
              </a:spcBef>
              <a:spcAft>
                <a:spcPts val="0"/>
              </a:spcAft>
              <a:buNone/>
            </a:pPr>
            <a:r>
              <a:rPr i="0" lang="en" sz="1400" u="none" cap="none" strike="noStrike">
                <a:solidFill>
                  <a:schemeClr val="dk1"/>
                </a:solidFill>
                <a:latin typeface="Lato"/>
                <a:ea typeface="Lato"/>
                <a:cs typeface="Lato"/>
                <a:sym typeface="Lato"/>
              </a:rPr>
              <a:t>Old Dominion University, Norfolk, Virginia</a:t>
            </a:r>
            <a:endParaRPr sz="1100">
              <a:latin typeface="Lato"/>
              <a:ea typeface="Lato"/>
              <a:cs typeface="Lato"/>
              <a:sym typeface="Lato"/>
            </a:endParaRPr>
          </a:p>
          <a:p>
            <a:pPr indent="0" lvl="0" marL="0" marR="0" rtl="0" algn="ctr">
              <a:spcBef>
                <a:spcPts val="0"/>
              </a:spcBef>
              <a:spcAft>
                <a:spcPts val="0"/>
              </a:spcAft>
              <a:buNone/>
            </a:pPr>
            <a:r>
              <a:rPr i="0" lang="en" sz="1400" u="none" cap="none" strike="noStrike">
                <a:solidFill>
                  <a:schemeClr val="dk1"/>
                </a:solidFill>
                <a:latin typeface="Lato"/>
                <a:ea typeface="Lato"/>
                <a:cs typeface="Lato"/>
                <a:sym typeface="Lato"/>
              </a:rPr>
              <a:t>       </a:t>
            </a:r>
            <a:r>
              <a:rPr i="0" lang="en" sz="1100" u="none" cap="none" strike="noStrike">
                <a:solidFill>
                  <a:schemeClr val="dk1"/>
                </a:solidFill>
                <a:latin typeface="Lato"/>
                <a:ea typeface="Lato"/>
                <a:cs typeface="Lato"/>
                <a:sym typeface="Lato"/>
              </a:rPr>
              <a:t>@HimarshaJ @WebSciDL</a:t>
            </a:r>
            <a:endParaRPr i="0" sz="1100" u="none" cap="none" strike="noStrike">
              <a:solidFill>
                <a:schemeClr val="dk1"/>
              </a:solidFill>
              <a:latin typeface="Lato"/>
              <a:ea typeface="Lato"/>
              <a:cs typeface="Lato"/>
              <a:sym typeface="Lato"/>
            </a:endParaRPr>
          </a:p>
        </p:txBody>
      </p:sp>
      <p:pic>
        <p:nvPicPr>
          <p:cNvPr descr="A picture containing ax, tool&#10;&#10;Description automatically generated" id="122" name="Google Shape;122;p13"/>
          <p:cNvPicPr preferRelativeResize="0"/>
          <p:nvPr/>
        </p:nvPicPr>
        <p:blipFill rotWithShape="1">
          <a:blip r:embed="rId6">
            <a:alphaModFix/>
          </a:blip>
          <a:srcRect b="0" l="0" r="0" t="0"/>
          <a:stretch/>
        </p:blipFill>
        <p:spPr>
          <a:xfrm>
            <a:off x="3637017" y="3962261"/>
            <a:ext cx="120156" cy="97728"/>
          </a:xfrm>
          <a:prstGeom prst="rect">
            <a:avLst/>
          </a:prstGeom>
          <a:noFill/>
          <a:ln>
            <a:noFill/>
          </a:ln>
        </p:spPr>
      </p:pic>
      <p:sp>
        <p:nvSpPr>
          <p:cNvPr id="123" name="Google Shape;123;p13"/>
          <p:cNvSpPr txBox="1"/>
          <p:nvPr/>
        </p:nvSpPr>
        <p:spPr>
          <a:xfrm flipH="1">
            <a:off x="1490865" y="4275217"/>
            <a:ext cx="6055500" cy="2076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i="0" lang="en" sz="1000" u="none" cap="none" strike="noStrike">
                <a:solidFill>
                  <a:schemeClr val="dk1"/>
                </a:solidFill>
                <a:latin typeface="Lato"/>
                <a:ea typeface="Lato"/>
                <a:cs typeface="Lato"/>
                <a:sym typeface="Lato"/>
              </a:rPr>
              <a:t>Created as a course requirement for CS8</a:t>
            </a:r>
            <a:r>
              <a:rPr lang="en" sz="1000">
                <a:solidFill>
                  <a:schemeClr val="dk1"/>
                </a:solidFill>
                <a:latin typeface="Lato"/>
                <a:ea typeface="Lato"/>
                <a:cs typeface="Lato"/>
                <a:sym typeface="Lato"/>
              </a:rPr>
              <a:t>95</a:t>
            </a:r>
            <a:r>
              <a:rPr i="0" lang="en" sz="1000" u="none" cap="none" strike="noStrike">
                <a:solidFill>
                  <a:schemeClr val="dk1"/>
                </a:solidFill>
                <a:latin typeface="Lato"/>
                <a:ea typeface="Lato"/>
                <a:cs typeface="Lato"/>
                <a:sym typeface="Lato"/>
              </a:rPr>
              <a:t> </a:t>
            </a:r>
            <a:r>
              <a:rPr lang="en" sz="1000">
                <a:solidFill>
                  <a:schemeClr val="dk1"/>
                </a:solidFill>
                <a:latin typeface="Lato"/>
                <a:ea typeface="Lato"/>
                <a:cs typeface="Lato"/>
                <a:sym typeface="Lato"/>
              </a:rPr>
              <a:t>Web Archiving Forensics  </a:t>
            </a:r>
            <a:r>
              <a:rPr i="0" lang="en" sz="1000" u="none" cap="none" strike="noStrike">
                <a:solidFill>
                  <a:schemeClr val="dk1"/>
                </a:solidFill>
                <a:latin typeface="Lato"/>
                <a:ea typeface="Lato"/>
                <a:cs typeface="Lato"/>
                <a:sym typeface="Lato"/>
              </a:rPr>
              <a:t>(by Dr. </a:t>
            </a:r>
            <a:r>
              <a:rPr lang="en" sz="1000">
                <a:solidFill>
                  <a:schemeClr val="dk1"/>
                </a:solidFill>
                <a:latin typeface="Lato"/>
                <a:ea typeface="Lato"/>
                <a:cs typeface="Lato"/>
                <a:sym typeface="Lato"/>
              </a:rPr>
              <a:t>Michael Nelson</a:t>
            </a:r>
            <a:r>
              <a:rPr i="0" lang="en" sz="1000" u="none" cap="none" strike="noStrike">
                <a:solidFill>
                  <a:schemeClr val="dk1"/>
                </a:solidFill>
                <a:latin typeface="Lato"/>
                <a:ea typeface="Lato"/>
                <a:cs typeface="Lato"/>
                <a:sym typeface="Lato"/>
              </a:rPr>
              <a:t>), </a:t>
            </a:r>
            <a:r>
              <a:rPr lang="en" sz="1000">
                <a:solidFill>
                  <a:schemeClr val="dk1"/>
                </a:solidFill>
                <a:latin typeface="Lato"/>
                <a:ea typeface="Lato"/>
                <a:cs typeface="Lato"/>
                <a:sym typeface="Lato"/>
              </a:rPr>
              <a:t>Fall 2020</a:t>
            </a:r>
            <a:endParaRPr sz="1200">
              <a:latin typeface="Lato"/>
              <a:ea typeface="Lato"/>
              <a:cs typeface="Lato"/>
              <a:sym typeface="Lato"/>
            </a:endParaRPr>
          </a:p>
        </p:txBody>
      </p:sp>
      <p:sp>
        <p:nvSpPr>
          <p:cNvPr id="124" name="Google Shape;124;p13"/>
          <p:cNvSpPr txBox="1"/>
          <p:nvPr/>
        </p:nvSpPr>
        <p:spPr>
          <a:xfrm>
            <a:off x="2216850" y="1988500"/>
            <a:ext cx="4544100" cy="5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venir"/>
              <a:ea typeface="Avenir"/>
              <a:cs typeface="Avenir"/>
              <a:sym typeface="Avenir"/>
            </a:endParaRPr>
          </a:p>
        </p:txBody>
      </p:sp>
      <p:sp>
        <p:nvSpPr>
          <p:cNvPr id="125" name="Google Shape;125;p13"/>
          <p:cNvSpPr txBox="1"/>
          <p:nvPr>
            <p:ph type="ctrTitle"/>
          </p:nvPr>
        </p:nvSpPr>
        <p:spPr>
          <a:xfrm>
            <a:off x="462550" y="1852550"/>
            <a:ext cx="8215800" cy="1098900"/>
          </a:xfrm>
          <a:prstGeom prst="rect">
            <a:avLst/>
          </a:prstGeom>
          <a:noFill/>
          <a:ln>
            <a:noFill/>
          </a:ln>
        </p:spPr>
        <p:txBody>
          <a:bodyPr anchorCtr="0" anchor="ctr" bIns="34275" lIns="68575" spcFirstLastPara="1" rIns="68575" wrap="square" tIns="34275">
            <a:noAutofit/>
          </a:bodyPr>
          <a:lstStyle/>
          <a:p>
            <a:pPr indent="0" lvl="0" marL="0" rtl="0" algn="ctr">
              <a:lnSpc>
                <a:spcPct val="83000"/>
              </a:lnSpc>
              <a:spcBef>
                <a:spcPts val="0"/>
              </a:spcBef>
              <a:spcAft>
                <a:spcPts val="0"/>
              </a:spcAft>
              <a:buNone/>
            </a:pPr>
            <a:r>
              <a:rPr lang="en" sz="2100">
                <a:solidFill>
                  <a:schemeClr val="dk1"/>
                </a:solidFill>
                <a:latin typeface="Lato"/>
                <a:ea typeface="Lato"/>
                <a:cs typeface="Lato"/>
                <a:sym typeface="Lato"/>
              </a:rPr>
              <a:t>A quantitative case study using Katy Perry’s Instagram account</a:t>
            </a:r>
            <a:endParaRPr sz="2100">
              <a:solidFill>
                <a:schemeClr val="dk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2"/>
          <p:cNvSpPr txBox="1"/>
          <p:nvPr>
            <p:ph idx="1" type="body"/>
          </p:nvPr>
        </p:nvSpPr>
        <p:spPr>
          <a:xfrm>
            <a:off x="342900" y="281950"/>
            <a:ext cx="8457900" cy="332100"/>
          </a:xfrm>
          <a:prstGeom prst="rect">
            <a:avLst/>
          </a:prstGeom>
        </p:spPr>
        <p:txBody>
          <a:bodyPr anchorCtr="0" anchor="t" bIns="34275" lIns="68575" spcFirstLastPara="1" rIns="68575" wrap="square" tIns="34275">
            <a:noAutofit/>
          </a:bodyPr>
          <a:lstStyle/>
          <a:p>
            <a:pPr indent="0" lvl="0" marL="0" rtl="0" algn="l">
              <a:lnSpc>
                <a:spcPct val="90000"/>
              </a:lnSpc>
              <a:spcBef>
                <a:spcPts val="0"/>
              </a:spcBef>
              <a:spcAft>
                <a:spcPts val="0"/>
              </a:spcAft>
              <a:buNone/>
            </a:pPr>
            <a:r>
              <a:rPr lang="en" sz="2100" u="sng">
                <a:solidFill>
                  <a:srgbClr val="3D85C6"/>
                </a:solidFill>
                <a:hlinkClick r:id="rId3">
                  <a:extLst>
                    <a:ext uri="{A12FA001-AC4F-418D-AE19-62706E023703}">
                      <ahyp:hlinkClr val="tx"/>
                    </a:ext>
                  </a:extLst>
                </a:hlinkClick>
              </a:rPr>
              <a:t>http://web.archive.org/web/*/https://www.instagram.com/katyperry/</a:t>
            </a:r>
            <a:endParaRPr sz="2100">
              <a:solidFill>
                <a:srgbClr val="3D85C6"/>
              </a:solidFill>
            </a:endParaRPr>
          </a:p>
          <a:p>
            <a:pPr indent="0" lvl="0" marL="0" rtl="0" algn="l">
              <a:lnSpc>
                <a:spcPct val="90000"/>
              </a:lnSpc>
              <a:spcBef>
                <a:spcPts val="0"/>
              </a:spcBef>
              <a:spcAft>
                <a:spcPts val="0"/>
              </a:spcAft>
              <a:buNone/>
            </a:pPr>
            <a:r>
              <a:t/>
            </a:r>
            <a:endParaRPr sz="2100">
              <a:solidFill>
                <a:srgbClr val="3D85C6"/>
              </a:solidFill>
            </a:endParaRPr>
          </a:p>
          <a:p>
            <a:pPr indent="0" lvl="0" marL="0" rtl="0" algn="l">
              <a:spcBef>
                <a:spcPts val="700"/>
              </a:spcBef>
              <a:spcAft>
                <a:spcPts val="0"/>
              </a:spcAft>
              <a:buNone/>
            </a:pPr>
            <a:r>
              <a:t/>
            </a:r>
            <a:endParaRPr sz="2100">
              <a:solidFill>
                <a:srgbClr val="3D85C6"/>
              </a:solidFill>
            </a:endParaRPr>
          </a:p>
        </p:txBody>
      </p:sp>
      <p:sp>
        <p:nvSpPr>
          <p:cNvPr id="233" name="Google Shape;233;p22"/>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34" name="Google Shape;234;p22"/>
          <p:cNvPicPr preferRelativeResize="0"/>
          <p:nvPr/>
        </p:nvPicPr>
        <p:blipFill>
          <a:blip r:embed="rId4">
            <a:alphaModFix/>
          </a:blip>
          <a:stretch>
            <a:fillRect/>
          </a:stretch>
        </p:blipFill>
        <p:spPr>
          <a:xfrm>
            <a:off x="1455850" y="739152"/>
            <a:ext cx="6037254" cy="4061275"/>
          </a:xfrm>
          <a:prstGeom prst="rect">
            <a:avLst/>
          </a:prstGeom>
          <a:noFill/>
          <a:ln>
            <a:noFill/>
          </a:ln>
        </p:spPr>
      </p:pic>
      <p:sp>
        <p:nvSpPr>
          <p:cNvPr id="235" name="Google Shape;235;p22"/>
          <p:cNvSpPr/>
          <p:nvPr/>
        </p:nvSpPr>
        <p:spPr>
          <a:xfrm>
            <a:off x="3581600" y="1530950"/>
            <a:ext cx="402300" cy="118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4115000" y="1073750"/>
            <a:ext cx="1036500" cy="118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3"/>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42" name="Google Shape;242;p23"/>
          <p:cNvPicPr preferRelativeResize="0"/>
          <p:nvPr/>
        </p:nvPicPr>
        <p:blipFill>
          <a:blip r:embed="rId3">
            <a:alphaModFix/>
          </a:blip>
          <a:stretch>
            <a:fillRect/>
          </a:stretch>
        </p:blipFill>
        <p:spPr>
          <a:xfrm>
            <a:off x="1451975" y="698500"/>
            <a:ext cx="6017860" cy="4061276"/>
          </a:xfrm>
          <a:prstGeom prst="rect">
            <a:avLst/>
          </a:prstGeom>
          <a:noFill/>
          <a:ln>
            <a:noFill/>
          </a:ln>
        </p:spPr>
      </p:pic>
      <p:sp>
        <p:nvSpPr>
          <p:cNvPr id="243" name="Google Shape;243;p23"/>
          <p:cNvSpPr txBox="1"/>
          <p:nvPr/>
        </p:nvSpPr>
        <p:spPr>
          <a:xfrm>
            <a:off x="381000" y="228600"/>
            <a:ext cx="8859300" cy="5451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2100" u="sng">
                <a:solidFill>
                  <a:srgbClr val="3D85C6"/>
                </a:solidFill>
                <a:latin typeface="Avenir"/>
                <a:ea typeface="Avenir"/>
                <a:cs typeface="Avenir"/>
                <a:sym typeface="Avenir"/>
                <a:hlinkClick r:id="rId4">
                  <a:extLst>
                    <a:ext uri="{A12FA001-AC4F-418D-AE19-62706E023703}">
                      <ahyp:hlinkClr val="tx"/>
                    </a:ext>
                  </a:extLst>
                </a:hlinkClick>
              </a:rPr>
              <a:t>http://web.archive.org/web/*/https://www.facebook.com/katyperry/</a:t>
            </a:r>
            <a:endParaRPr sz="2100">
              <a:solidFill>
                <a:srgbClr val="3D85C6"/>
              </a:solidFill>
              <a:latin typeface="Avenir"/>
              <a:ea typeface="Avenir"/>
              <a:cs typeface="Avenir"/>
              <a:sym typeface="Avenir"/>
            </a:endParaRPr>
          </a:p>
          <a:p>
            <a:pPr indent="0" lvl="0" marL="0" rtl="0" algn="l">
              <a:lnSpc>
                <a:spcPct val="90000"/>
              </a:lnSpc>
              <a:spcBef>
                <a:spcPts val="0"/>
              </a:spcBef>
              <a:spcAft>
                <a:spcPts val="0"/>
              </a:spcAft>
              <a:buNone/>
            </a:pPr>
            <a:r>
              <a:t/>
            </a:r>
            <a:endParaRPr sz="2100">
              <a:solidFill>
                <a:srgbClr val="3D85C6"/>
              </a:solidFill>
              <a:latin typeface="Avenir"/>
              <a:ea typeface="Avenir"/>
              <a:cs typeface="Avenir"/>
              <a:sym typeface="Avenir"/>
            </a:endParaRPr>
          </a:p>
          <a:p>
            <a:pPr indent="0" lvl="0" marL="0" rtl="0" algn="l">
              <a:lnSpc>
                <a:spcPct val="110000"/>
              </a:lnSpc>
              <a:spcBef>
                <a:spcPts val="700"/>
              </a:spcBef>
              <a:spcAft>
                <a:spcPts val="0"/>
              </a:spcAft>
              <a:buNone/>
            </a:pPr>
            <a:r>
              <a:t/>
            </a:r>
            <a:endParaRPr sz="2100">
              <a:solidFill>
                <a:srgbClr val="3D85C6"/>
              </a:solidFill>
              <a:latin typeface="Avenir"/>
              <a:ea typeface="Avenir"/>
              <a:cs typeface="Avenir"/>
              <a:sym typeface="Avenir"/>
            </a:endParaRPr>
          </a:p>
        </p:txBody>
      </p:sp>
      <p:sp>
        <p:nvSpPr>
          <p:cNvPr id="244" name="Google Shape;244;p23"/>
          <p:cNvSpPr/>
          <p:nvPr/>
        </p:nvSpPr>
        <p:spPr>
          <a:xfrm>
            <a:off x="3565825" y="1499400"/>
            <a:ext cx="402300" cy="118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4053750" y="1050100"/>
            <a:ext cx="1036500" cy="118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4"/>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51" name="Google Shape;251;p24"/>
          <p:cNvPicPr preferRelativeResize="0"/>
          <p:nvPr/>
        </p:nvPicPr>
        <p:blipFill>
          <a:blip r:embed="rId3">
            <a:alphaModFix/>
          </a:blip>
          <a:stretch>
            <a:fillRect/>
          </a:stretch>
        </p:blipFill>
        <p:spPr>
          <a:xfrm>
            <a:off x="1471675" y="673725"/>
            <a:ext cx="6019748" cy="4061274"/>
          </a:xfrm>
          <a:prstGeom prst="rect">
            <a:avLst/>
          </a:prstGeom>
          <a:noFill/>
          <a:ln>
            <a:noFill/>
          </a:ln>
        </p:spPr>
      </p:pic>
      <p:sp>
        <p:nvSpPr>
          <p:cNvPr id="252" name="Google Shape;252;p24"/>
          <p:cNvSpPr txBox="1"/>
          <p:nvPr/>
        </p:nvSpPr>
        <p:spPr>
          <a:xfrm>
            <a:off x="381000" y="228600"/>
            <a:ext cx="8859300" cy="5451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2100" u="sng">
                <a:solidFill>
                  <a:srgbClr val="3D85C6"/>
                </a:solidFill>
                <a:latin typeface="Avenir"/>
                <a:ea typeface="Avenir"/>
                <a:cs typeface="Avenir"/>
                <a:sym typeface="Avenir"/>
                <a:hlinkClick r:id="rId4">
                  <a:extLst>
                    <a:ext uri="{A12FA001-AC4F-418D-AE19-62706E023703}">
                      <ahyp:hlinkClr val="tx"/>
                    </a:ext>
                  </a:extLst>
                </a:hlinkClick>
              </a:rPr>
              <a:t>http://web.archive.org/web/*/https://www.twitter.com/katyperry/</a:t>
            </a:r>
            <a:endParaRPr sz="2100">
              <a:solidFill>
                <a:srgbClr val="3D85C6"/>
              </a:solidFill>
              <a:latin typeface="Avenir"/>
              <a:ea typeface="Avenir"/>
              <a:cs typeface="Avenir"/>
              <a:sym typeface="Avenir"/>
            </a:endParaRPr>
          </a:p>
          <a:p>
            <a:pPr indent="0" lvl="0" marL="0" rtl="0" algn="l">
              <a:lnSpc>
                <a:spcPct val="90000"/>
              </a:lnSpc>
              <a:spcBef>
                <a:spcPts val="0"/>
              </a:spcBef>
              <a:spcAft>
                <a:spcPts val="0"/>
              </a:spcAft>
              <a:buNone/>
            </a:pPr>
            <a:r>
              <a:t/>
            </a:r>
            <a:endParaRPr sz="2100">
              <a:solidFill>
                <a:srgbClr val="3D85C6"/>
              </a:solidFill>
              <a:latin typeface="Avenir"/>
              <a:ea typeface="Avenir"/>
              <a:cs typeface="Avenir"/>
              <a:sym typeface="Avenir"/>
            </a:endParaRPr>
          </a:p>
          <a:p>
            <a:pPr indent="0" lvl="0" marL="0" rtl="0" algn="l">
              <a:lnSpc>
                <a:spcPct val="110000"/>
              </a:lnSpc>
              <a:spcBef>
                <a:spcPts val="700"/>
              </a:spcBef>
              <a:spcAft>
                <a:spcPts val="0"/>
              </a:spcAft>
              <a:buNone/>
            </a:pPr>
            <a:r>
              <a:t/>
            </a:r>
            <a:endParaRPr sz="2100">
              <a:solidFill>
                <a:srgbClr val="3D85C6"/>
              </a:solidFill>
              <a:latin typeface="Avenir"/>
              <a:ea typeface="Avenir"/>
              <a:cs typeface="Avenir"/>
              <a:sym typeface="Avenir"/>
            </a:endParaRPr>
          </a:p>
        </p:txBody>
      </p:sp>
      <p:sp>
        <p:nvSpPr>
          <p:cNvPr id="253" name="Google Shape;253;p24"/>
          <p:cNvSpPr/>
          <p:nvPr/>
        </p:nvSpPr>
        <p:spPr>
          <a:xfrm>
            <a:off x="3680250" y="1481450"/>
            <a:ext cx="373500" cy="118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4"/>
          <p:cNvSpPr/>
          <p:nvPr/>
        </p:nvSpPr>
        <p:spPr>
          <a:xfrm>
            <a:off x="4053750" y="1013350"/>
            <a:ext cx="1036500" cy="118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5"/>
          <p:cNvSpPr txBox="1"/>
          <p:nvPr>
            <p:ph type="title"/>
          </p:nvPr>
        </p:nvSpPr>
        <p:spPr>
          <a:xfrm>
            <a:off x="296250" y="98400"/>
            <a:ext cx="8551500" cy="10287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latin typeface="Lato"/>
                <a:ea typeface="Lato"/>
                <a:cs typeface="Lato"/>
                <a:sym typeface="Lato"/>
              </a:rPr>
              <a:t>A memento of Katy’s account page</a:t>
            </a:r>
            <a:endParaRPr>
              <a:latin typeface="Lato"/>
              <a:ea typeface="Lato"/>
              <a:cs typeface="Lato"/>
              <a:sym typeface="Lato"/>
            </a:endParaRPr>
          </a:p>
        </p:txBody>
      </p:sp>
      <p:sp>
        <p:nvSpPr>
          <p:cNvPr id="260" name="Google Shape;260;p25"/>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61" name="Google Shape;261;p25"/>
          <p:cNvPicPr preferRelativeResize="0"/>
          <p:nvPr/>
        </p:nvPicPr>
        <p:blipFill>
          <a:blip r:embed="rId3">
            <a:alphaModFix/>
          </a:blip>
          <a:stretch>
            <a:fillRect/>
          </a:stretch>
        </p:blipFill>
        <p:spPr>
          <a:xfrm>
            <a:off x="2685500" y="1050900"/>
            <a:ext cx="3773000" cy="3568774"/>
          </a:xfrm>
          <a:prstGeom prst="rect">
            <a:avLst/>
          </a:prstGeom>
          <a:noFill/>
          <a:ln>
            <a:noFill/>
          </a:ln>
        </p:spPr>
      </p:pic>
      <p:sp>
        <p:nvSpPr>
          <p:cNvPr id="262" name="Google Shape;262;p25"/>
          <p:cNvSpPr txBox="1"/>
          <p:nvPr/>
        </p:nvSpPr>
        <p:spPr>
          <a:xfrm>
            <a:off x="142350" y="4469825"/>
            <a:ext cx="8859300" cy="545100"/>
          </a:xfrm>
          <a:prstGeom prst="rect">
            <a:avLst/>
          </a:prstGeom>
          <a:noFill/>
          <a:ln>
            <a:noFill/>
          </a:ln>
        </p:spPr>
        <p:txBody>
          <a:bodyPr anchorCtr="0" anchor="t" bIns="91425" lIns="91425" spcFirstLastPara="1" rIns="91425" wrap="square" tIns="91425">
            <a:noAutofit/>
          </a:bodyPr>
          <a:lstStyle/>
          <a:p>
            <a:pPr indent="0" lvl="0" marL="0" rtl="0" algn="ctr">
              <a:lnSpc>
                <a:spcPct val="110000"/>
              </a:lnSpc>
              <a:spcBef>
                <a:spcPts val="700"/>
              </a:spcBef>
              <a:spcAft>
                <a:spcPts val="0"/>
              </a:spcAft>
              <a:buNone/>
            </a:pPr>
            <a:r>
              <a:rPr lang="en" sz="1000" u="sng">
                <a:solidFill>
                  <a:schemeClr val="hlink"/>
                </a:solidFill>
                <a:latin typeface="Avenir"/>
                <a:ea typeface="Avenir"/>
                <a:cs typeface="Avenir"/>
                <a:sym typeface="Avenir"/>
                <a:hlinkClick r:id="rId4"/>
              </a:rPr>
              <a:t>http://web.archive.org/web/20191216175650/https://www.instagram.com/katyperry/</a:t>
            </a:r>
            <a:endParaRPr sz="1000">
              <a:solidFill>
                <a:srgbClr val="3D85C6"/>
              </a:solidFill>
              <a:latin typeface="Avenir"/>
              <a:ea typeface="Avenir"/>
              <a:cs typeface="Avenir"/>
              <a:sym typeface="Avenir"/>
            </a:endParaRPr>
          </a:p>
          <a:p>
            <a:pPr indent="0" lvl="0" marL="0" rtl="0" algn="ctr">
              <a:lnSpc>
                <a:spcPct val="110000"/>
              </a:lnSpc>
              <a:spcBef>
                <a:spcPts val="700"/>
              </a:spcBef>
              <a:spcAft>
                <a:spcPts val="0"/>
              </a:spcAft>
              <a:buNone/>
            </a:pPr>
            <a:r>
              <a:t/>
            </a:r>
            <a:endParaRPr sz="1000">
              <a:solidFill>
                <a:srgbClr val="3D85C6"/>
              </a:solidFill>
              <a:latin typeface="Avenir"/>
              <a:ea typeface="Avenir"/>
              <a:cs typeface="Avenir"/>
              <a:sym typeface="Avenir"/>
            </a:endParaRPr>
          </a:p>
          <a:p>
            <a:pPr indent="0" lvl="0" marL="0" rtl="0" algn="ctr">
              <a:lnSpc>
                <a:spcPct val="110000"/>
              </a:lnSpc>
              <a:spcBef>
                <a:spcPts val="700"/>
              </a:spcBef>
              <a:spcAft>
                <a:spcPts val="0"/>
              </a:spcAft>
              <a:buNone/>
            </a:pPr>
            <a:r>
              <a:t/>
            </a:r>
            <a:endParaRPr sz="1000">
              <a:solidFill>
                <a:srgbClr val="3D85C6"/>
              </a:solidFill>
              <a:latin typeface="Avenir"/>
              <a:ea typeface="Avenir"/>
              <a:cs typeface="Avenir"/>
              <a:sym typeface="Avenir"/>
            </a:endParaRPr>
          </a:p>
          <a:p>
            <a:pPr indent="0" lvl="0" marL="0" rtl="0" algn="ctr">
              <a:lnSpc>
                <a:spcPct val="110000"/>
              </a:lnSpc>
              <a:spcBef>
                <a:spcPts val="700"/>
              </a:spcBef>
              <a:spcAft>
                <a:spcPts val="0"/>
              </a:spcAft>
              <a:buNone/>
            </a:pPr>
            <a:r>
              <a:t/>
            </a:r>
            <a:endParaRPr sz="1000">
              <a:solidFill>
                <a:srgbClr val="3D85C6"/>
              </a:solidFill>
              <a:latin typeface="Avenir"/>
              <a:ea typeface="Avenir"/>
              <a:cs typeface="Avenir"/>
              <a:sym typeface="Aveni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6"/>
          <p:cNvSpPr txBox="1"/>
          <p:nvPr>
            <p:ph type="title"/>
          </p:nvPr>
        </p:nvSpPr>
        <p:spPr>
          <a:xfrm>
            <a:off x="266700" y="100950"/>
            <a:ext cx="8592600" cy="10287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latin typeface="Lato"/>
                <a:ea typeface="Lato"/>
                <a:cs typeface="Lato"/>
                <a:sym typeface="Lato"/>
              </a:rPr>
              <a:t>Not all mementos </a:t>
            </a:r>
            <a:r>
              <a:rPr lang="en">
                <a:latin typeface="Lato"/>
                <a:ea typeface="Lato"/>
                <a:cs typeface="Lato"/>
                <a:sym typeface="Lato"/>
              </a:rPr>
              <a:t>replay</a:t>
            </a:r>
            <a:r>
              <a:rPr lang="en">
                <a:latin typeface="Lato"/>
                <a:ea typeface="Lato"/>
                <a:cs typeface="Lato"/>
                <a:sym typeface="Lato"/>
              </a:rPr>
              <a:t> well!</a:t>
            </a:r>
            <a:endParaRPr>
              <a:latin typeface="Lato"/>
              <a:ea typeface="Lato"/>
              <a:cs typeface="Lato"/>
              <a:sym typeface="Lato"/>
            </a:endParaRPr>
          </a:p>
        </p:txBody>
      </p:sp>
      <p:sp>
        <p:nvSpPr>
          <p:cNvPr id="268" name="Google Shape;268;p26"/>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69" name="Google Shape;269;p26"/>
          <p:cNvPicPr preferRelativeResize="0"/>
          <p:nvPr/>
        </p:nvPicPr>
        <p:blipFill>
          <a:blip r:embed="rId3">
            <a:alphaModFix/>
          </a:blip>
          <a:stretch>
            <a:fillRect/>
          </a:stretch>
        </p:blipFill>
        <p:spPr>
          <a:xfrm>
            <a:off x="589024" y="1126275"/>
            <a:ext cx="3397000" cy="3215625"/>
          </a:xfrm>
          <a:prstGeom prst="rect">
            <a:avLst/>
          </a:prstGeom>
          <a:noFill/>
          <a:ln>
            <a:noFill/>
          </a:ln>
        </p:spPr>
      </p:pic>
      <p:sp>
        <p:nvSpPr>
          <p:cNvPr id="270" name="Google Shape;270;p26"/>
          <p:cNvSpPr txBox="1"/>
          <p:nvPr/>
        </p:nvSpPr>
        <p:spPr>
          <a:xfrm>
            <a:off x="304800" y="4191000"/>
            <a:ext cx="4109400" cy="5451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700"/>
              </a:spcBef>
              <a:spcAft>
                <a:spcPts val="0"/>
              </a:spcAft>
              <a:buNone/>
            </a:pPr>
            <a:r>
              <a:rPr lang="en" sz="800" u="sng">
                <a:solidFill>
                  <a:schemeClr val="hlink"/>
                </a:solidFill>
                <a:latin typeface="Avenir"/>
                <a:ea typeface="Avenir"/>
                <a:cs typeface="Avenir"/>
                <a:sym typeface="Avenir"/>
                <a:hlinkClick r:id="rId4"/>
              </a:rPr>
              <a:t>http://web.archive.org/web/20190809215454/https://www.instagram.com/katyperry/</a:t>
            </a:r>
            <a:endParaRPr sz="800">
              <a:solidFill>
                <a:srgbClr val="3D85C6"/>
              </a:solidFill>
              <a:latin typeface="Avenir"/>
              <a:ea typeface="Avenir"/>
              <a:cs typeface="Avenir"/>
              <a:sym typeface="Avenir"/>
            </a:endParaRPr>
          </a:p>
          <a:p>
            <a:pPr indent="0" lvl="0" marL="0" rtl="0" algn="l">
              <a:lnSpc>
                <a:spcPct val="110000"/>
              </a:lnSpc>
              <a:spcBef>
                <a:spcPts val="700"/>
              </a:spcBef>
              <a:spcAft>
                <a:spcPts val="0"/>
              </a:spcAft>
              <a:buNone/>
            </a:pPr>
            <a:r>
              <a:t/>
            </a:r>
            <a:endParaRPr sz="800">
              <a:solidFill>
                <a:srgbClr val="3D85C6"/>
              </a:solidFill>
              <a:latin typeface="Avenir"/>
              <a:ea typeface="Avenir"/>
              <a:cs typeface="Avenir"/>
              <a:sym typeface="Avenir"/>
            </a:endParaRPr>
          </a:p>
          <a:p>
            <a:pPr indent="0" lvl="0" marL="0" rtl="0" algn="l">
              <a:lnSpc>
                <a:spcPct val="110000"/>
              </a:lnSpc>
              <a:spcBef>
                <a:spcPts val="700"/>
              </a:spcBef>
              <a:spcAft>
                <a:spcPts val="0"/>
              </a:spcAft>
              <a:buNone/>
            </a:pPr>
            <a:r>
              <a:t/>
            </a:r>
            <a:endParaRPr sz="800">
              <a:solidFill>
                <a:srgbClr val="3D85C6"/>
              </a:solidFill>
              <a:latin typeface="Avenir"/>
              <a:ea typeface="Avenir"/>
              <a:cs typeface="Avenir"/>
              <a:sym typeface="Avenir"/>
            </a:endParaRPr>
          </a:p>
          <a:p>
            <a:pPr indent="0" lvl="0" marL="0" rtl="0" algn="l">
              <a:lnSpc>
                <a:spcPct val="110000"/>
              </a:lnSpc>
              <a:spcBef>
                <a:spcPts val="700"/>
              </a:spcBef>
              <a:spcAft>
                <a:spcPts val="0"/>
              </a:spcAft>
              <a:buNone/>
            </a:pPr>
            <a:r>
              <a:t/>
            </a:r>
            <a:endParaRPr sz="800">
              <a:solidFill>
                <a:srgbClr val="3D85C6"/>
              </a:solidFill>
              <a:latin typeface="Avenir"/>
              <a:ea typeface="Avenir"/>
              <a:cs typeface="Avenir"/>
              <a:sym typeface="Avenir"/>
            </a:endParaRPr>
          </a:p>
        </p:txBody>
      </p:sp>
      <p:pic>
        <p:nvPicPr>
          <p:cNvPr id="271" name="Google Shape;271;p26"/>
          <p:cNvPicPr preferRelativeResize="0"/>
          <p:nvPr/>
        </p:nvPicPr>
        <p:blipFill>
          <a:blip r:embed="rId5">
            <a:alphaModFix/>
          </a:blip>
          <a:stretch>
            <a:fillRect/>
          </a:stretch>
        </p:blipFill>
        <p:spPr>
          <a:xfrm>
            <a:off x="4849425" y="1126275"/>
            <a:ext cx="3410601" cy="3215626"/>
          </a:xfrm>
          <a:prstGeom prst="rect">
            <a:avLst/>
          </a:prstGeom>
          <a:noFill/>
          <a:ln>
            <a:noFill/>
          </a:ln>
        </p:spPr>
      </p:pic>
      <p:sp>
        <p:nvSpPr>
          <p:cNvPr id="272" name="Google Shape;272;p26"/>
          <p:cNvSpPr txBox="1"/>
          <p:nvPr/>
        </p:nvSpPr>
        <p:spPr>
          <a:xfrm>
            <a:off x="4572000" y="4191000"/>
            <a:ext cx="4109400" cy="5451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700"/>
              </a:spcBef>
              <a:spcAft>
                <a:spcPts val="0"/>
              </a:spcAft>
              <a:buNone/>
            </a:pPr>
            <a:r>
              <a:rPr lang="en" sz="800" u="sng">
                <a:solidFill>
                  <a:schemeClr val="hlink"/>
                </a:solidFill>
                <a:latin typeface="Avenir"/>
                <a:ea typeface="Avenir"/>
                <a:cs typeface="Avenir"/>
                <a:sym typeface="Avenir"/>
                <a:hlinkClick r:id="rId6"/>
              </a:rPr>
              <a:t>http://web.archive.org/web/20200918204837/https://www.instagram.com/katyperry/</a:t>
            </a:r>
            <a:endParaRPr sz="800">
              <a:solidFill>
                <a:srgbClr val="3D85C6"/>
              </a:solidFill>
              <a:latin typeface="Avenir"/>
              <a:ea typeface="Avenir"/>
              <a:cs typeface="Avenir"/>
              <a:sym typeface="Avenir"/>
            </a:endParaRPr>
          </a:p>
          <a:p>
            <a:pPr indent="0" lvl="0" marL="0" rtl="0" algn="l">
              <a:lnSpc>
                <a:spcPct val="110000"/>
              </a:lnSpc>
              <a:spcBef>
                <a:spcPts val="700"/>
              </a:spcBef>
              <a:spcAft>
                <a:spcPts val="0"/>
              </a:spcAft>
              <a:buNone/>
            </a:pPr>
            <a:r>
              <a:t/>
            </a:r>
            <a:endParaRPr sz="800">
              <a:solidFill>
                <a:srgbClr val="3D85C6"/>
              </a:solidFill>
              <a:latin typeface="Avenir"/>
              <a:ea typeface="Avenir"/>
              <a:cs typeface="Avenir"/>
              <a:sym typeface="Avenir"/>
            </a:endParaRPr>
          </a:p>
          <a:p>
            <a:pPr indent="0" lvl="0" marL="0" rtl="0" algn="l">
              <a:lnSpc>
                <a:spcPct val="110000"/>
              </a:lnSpc>
              <a:spcBef>
                <a:spcPts val="700"/>
              </a:spcBef>
              <a:spcAft>
                <a:spcPts val="0"/>
              </a:spcAft>
              <a:buNone/>
            </a:pPr>
            <a:r>
              <a:t/>
            </a:r>
            <a:endParaRPr sz="800">
              <a:solidFill>
                <a:srgbClr val="3D85C6"/>
              </a:solidFill>
              <a:latin typeface="Avenir"/>
              <a:ea typeface="Avenir"/>
              <a:cs typeface="Avenir"/>
              <a:sym typeface="Aveni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7"/>
          <p:cNvSpPr txBox="1"/>
          <p:nvPr>
            <p:ph type="title"/>
          </p:nvPr>
        </p:nvSpPr>
        <p:spPr>
          <a:xfrm>
            <a:off x="342900" y="329550"/>
            <a:ext cx="84315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Lato"/>
                <a:ea typeface="Lato"/>
                <a:cs typeface="Lato"/>
                <a:sym typeface="Lato"/>
              </a:rPr>
              <a:t>Account Page</a:t>
            </a:r>
            <a:r>
              <a:rPr lang="en">
                <a:latin typeface="Lato"/>
                <a:ea typeface="Lato"/>
                <a:cs typeface="Lato"/>
                <a:sym typeface="Lato"/>
              </a:rPr>
              <a:t>: </a:t>
            </a:r>
            <a:r>
              <a:rPr lang="en">
                <a:latin typeface="Lato"/>
                <a:ea typeface="Lato"/>
                <a:cs typeface="Lato"/>
                <a:sym typeface="Lato"/>
              </a:rPr>
              <a:t>How often is her account archived?</a:t>
            </a:r>
            <a:endParaRPr>
              <a:latin typeface="Lato"/>
              <a:ea typeface="Lato"/>
              <a:cs typeface="Lato"/>
              <a:sym typeface="Lato"/>
            </a:endParaRPr>
          </a:p>
        </p:txBody>
      </p:sp>
      <p:sp>
        <p:nvSpPr>
          <p:cNvPr id="278" name="Google Shape;278;p27"/>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graphicFrame>
        <p:nvGraphicFramePr>
          <p:cNvPr id="279" name="Google Shape;279;p27"/>
          <p:cNvGraphicFramePr/>
          <p:nvPr/>
        </p:nvGraphicFramePr>
        <p:xfrm>
          <a:off x="356750" y="2400300"/>
          <a:ext cx="3000000" cy="3000000"/>
        </p:xfrm>
        <a:graphic>
          <a:graphicData uri="http://schemas.openxmlformats.org/drawingml/2006/table">
            <a:tbl>
              <a:tblPr>
                <a:noFill/>
                <a:tableStyleId>{7CF4E6A0-E536-4487-A89C-8F72CEB2B271}</a:tableStyleId>
              </a:tblPr>
              <a:tblGrid>
                <a:gridCol w="1024150"/>
                <a:gridCol w="1255450"/>
                <a:gridCol w="1219875"/>
                <a:gridCol w="771175"/>
                <a:gridCol w="942250"/>
                <a:gridCol w="2175025"/>
                <a:gridCol w="954600"/>
              </a:tblGrid>
              <a:tr h="381000">
                <a:tc>
                  <a:txBody>
                    <a:bodyPr/>
                    <a:lstStyle/>
                    <a:p>
                      <a:pPr indent="0" lvl="0" marL="0" rtl="0" algn="ctr">
                        <a:spcBef>
                          <a:spcPts val="0"/>
                        </a:spcBef>
                        <a:spcAft>
                          <a:spcPts val="0"/>
                        </a:spcAft>
                        <a:buNone/>
                      </a:pPr>
                      <a:r>
                        <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l">
                        <a:spcBef>
                          <a:spcPts val="0"/>
                        </a:spcBef>
                        <a:spcAft>
                          <a:spcPts val="0"/>
                        </a:spcAft>
                        <a:buNone/>
                      </a:pPr>
                      <a:r>
                        <a:rPr lang="en" sz="1200">
                          <a:latin typeface="Lato"/>
                          <a:ea typeface="Lato"/>
                          <a:cs typeface="Lato"/>
                          <a:sym typeface="Lato"/>
                        </a:rPr>
                        <a:t>First Memento </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Last Memento </a:t>
                      </a:r>
                      <a:endParaRPr sz="1200">
                        <a:latin typeface="Lato"/>
                        <a:ea typeface="Lato"/>
                        <a:cs typeface="Lato"/>
                        <a:sym typeface="Lato"/>
                      </a:endParaRPr>
                    </a:p>
                  </a:txBody>
                  <a:tcPr marT="91425" marB="91425" marR="91425" marL="91425" anchor="ctr">
                    <a:lnR cap="flat" cmpd="sng" w="9525">
                      <a:solidFill>
                        <a:srgbClr val="9E9E9E"/>
                      </a:solidFill>
                      <a:prstDash val="solid"/>
                      <a:round/>
                      <a:headEnd len="sm" w="sm" type="none"/>
                      <a:tailEnd len="sm" w="sm" type="none"/>
                    </a:ln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Total Days</a:t>
                      </a:r>
                      <a:endParaRPr sz="1200">
                        <a:latin typeface="Lato"/>
                        <a:ea typeface="Lato"/>
                        <a:cs typeface="Lato"/>
                        <a:sym typeface="La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Total Mementos</a:t>
                      </a:r>
                      <a:endParaRPr sz="1200">
                        <a:latin typeface="Lato"/>
                        <a:ea typeface="Lato"/>
                        <a:cs typeface="Lato"/>
                        <a:sym typeface="La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latin typeface="Lato"/>
                          <a:ea typeface="Lato"/>
                          <a:cs typeface="Lato"/>
                          <a:sym typeface="Lato"/>
                        </a:rPr>
                        <a:t>Days with Memento Count &gt; = 1</a:t>
                      </a:r>
                      <a:endParaRPr sz="1100">
                        <a:latin typeface="Lato"/>
                        <a:ea typeface="Lato"/>
                        <a:cs typeface="Lato"/>
                        <a:sym typeface="Lato"/>
                      </a:endParaRPr>
                    </a:p>
                  </a:txBody>
                  <a:tcPr marT="91425" marB="91425" marR="91425" marL="91425" anchor="ctr">
                    <a:lnL cap="flat" cmpd="sng" w="9525">
                      <a:solidFill>
                        <a:srgbClr val="9E9E9E"/>
                      </a:solidFill>
                      <a:prstDash val="solid"/>
                      <a:round/>
                      <a:headEnd len="sm" w="sm" type="none"/>
                      <a:tailEnd len="sm" w="sm" type="none"/>
                    </a:lnL>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Percentage</a:t>
                      </a:r>
                      <a:endParaRPr sz="1200">
                        <a:latin typeface="Lato"/>
                        <a:ea typeface="Lato"/>
                        <a:cs typeface="Lato"/>
                        <a:sym typeface="Lato"/>
                      </a:endParaRPr>
                    </a:p>
                  </a:txBody>
                  <a:tcPr marT="91425" marB="91425" marR="91425" marL="91425" anchor="ctr">
                    <a:solidFill>
                      <a:schemeClr val="lt1"/>
                    </a:solidFill>
                  </a:tcPr>
                </a:tc>
              </a:tr>
              <a:tr h="396200">
                <a:tc>
                  <a:txBody>
                    <a:bodyPr/>
                    <a:lstStyle/>
                    <a:p>
                      <a:pPr indent="0" lvl="0" marL="0" rtl="0" algn="l">
                        <a:spcBef>
                          <a:spcPts val="0"/>
                        </a:spcBef>
                        <a:spcAft>
                          <a:spcPts val="0"/>
                        </a:spcAft>
                        <a:buNone/>
                      </a:pPr>
                      <a:r>
                        <a:rPr lang="en">
                          <a:latin typeface="Lato"/>
                          <a:ea typeface="Lato"/>
                          <a:cs typeface="Lato"/>
                          <a:sym typeface="Lato"/>
                        </a:rPr>
                        <a:t>Instagram</a:t>
                      </a:r>
                      <a:endParaRPr>
                        <a:latin typeface="Lato"/>
                        <a:ea typeface="Lato"/>
                        <a:cs typeface="Lato"/>
                        <a:sym typeface="Lato"/>
                      </a:endParaRPr>
                    </a:p>
                  </a:txBody>
                  <a:tcPr marT="91425" marB="91425" marR="91425" marL="91425">
                    <a:solidFill>
                      <a:schemeClr val="lt1"/>
                    </a:solidFill>
                  </a:tcPr>
                </a:tc>
                <a:tc>
                  <a:txBody>
                    <a:bodyPr/>
                    <a:lstStyle/>
                    <a:p>
                      <a:pPr indent="0" lvl="0" marL="0" rtl="0" algn="l">
                        <a:spcBef>
                          <a:spcPts val="0"/>
                        </a:spcBef>
                        <a:spcAft>
                          <a:spcPts val="0"/>
                        </a:spcAft>
                        <a:buNone/>
                      </a:pPr>
                      <a:r>
                        <a:rPr lang="en" sz="1000">
                          <a:latin typeface="Lato"/>
                          <a:ea typeface="Lato"/>
                          <a:cs typeface="Lato"/>
                          <a:sym typeface="Lato"/>
                        </a:rPr>
                        <a:t>Mon, 12 Nov 2012 08:59:33</a:t>
                      </a:r>
                      <a:endParaRPr sz="1000">
                        <a:latin typeface="Lato"/>
                        <a:ea typeface="Lato"/>
                        <a:cs typeface="Lato"/>
                        <a:sym typeface="Lato"/>
                      </a:endParaRPr>
                    </a:p>
                  </a:txBody>
                  <a:tcPr marT="91425" marB="91425" marR="91425" marL="91425" anchor="ctr">
                    <a:solidFill>
                      <a:schemeClr val="lt1"/>
                    </a:solidFill>
                  </a:tcPr>
                </a:tc>
                <a:tc>
                  <a:txBody>
                    <a:bodyPr/>
                    <a:lstStyle/>
                    <a:p>
                      <a:pPr indent="0" lvl="0" marL="0" rtl="0" algn="l">
                        <a:spcBef>
                          <a:spcPts val="0"/>
                        </a:spcBef>
                        <a:spcAft>
                          <a:spcPts val="0"/>
                        </a:spcAft>
                        <a:buNone/>
                      </a:pPr>
                      <a:r>
                        <a:rPr lang="en" sz="1000">
                          <a:latin typeface="Lato"/>
                          <a:ea typeface="Lato"/>
                          <a:cs typeface="Lato"/>
                          <a:sym typeface="Lato"/>
                        </a:rPr>
                        <a:t>Mon, 05 Oct 2020 20:10:55</a:t>
                      </a:r>
                      <a:endParaRPr sz="10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2885</a:t>
                      </a:r>
                      <a:endParaRPr sz="1000">
                        <a:latin typeface="Lato"/>
                        <a:ea typeface="Lato"/>
                        <a:cs typeface="Lato"/>
                        <a:sym typeface="Lato"/>
                      </a:endParaRPr>
                    </a:p>
                  </a:txBody>
                  <a:tcPr marT="91425" marB="91425" marR="91425" marL="91425" anchor="ctr">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1924</a:t>
                      </a:r>
                      <a:endParaRPr sz="1000">
                        <a:latin typeface="Lato"/>
                        <a:ea typeface="Lato"/>
                        <a:cs typeface="Lato"/>
                        <a:sym typeface="La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802</a:t>
                      </a:r>
                      <a:endParaRPr sz="1000">
                        <a:latin typeface="Lato"/>
                        <a:ea typeface="Lato"/>
                        <a:cs typeface="Lato"/>
                        <a:sym typeface="Lato"/>
                      </a:endParaRPr>
                    </a:p>
                  </a:txBody>
                  <a:tcPr marT="91425" marB="91425" marR="91425" marL="91425" anchor="ctr">
                    <a:lnL cap="flat" cmpd="sng" w="9525">
                      <a:solidFill>
                        <a:srgbClr val="9E9E9E"/>
                      </a:solidFill>
                      <a:prstDash val="solid"/>
                      <a:round/>
                      <a:headEnd len="sm" w="sm" type="none"/>
                      <a:tailEnd len="sm" w="sm" type="none"/>
                    </a:lnL>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27.8% </a:t>
                      </a:r>
                      <a:endParaRPr sz="1000">
                        <a:latin typeface="Lato"/>
                        <a:ea typeface="Lato"/>
                        <a:cs typeface="Lato"/>
                        <a:sym typeface="Lato"/>
                      </a:endParaRPr>
                    </a:p>
                  </a:txBody>
                  <a:tcPr marT="91425" marB="91425" marR="91425" marL="91425" anchor="ctr">
                    <a:solidFill>
                      <a:schemeClr val="lt1"/>
                    </a:solidFill>
                  </a:tcPr>
                </a:tc>
              </a:tr>
              <a:tr h="396200">
                <a:tc>
                  <a:txBody>
                    <a:bodyPr/>
                    <a:lstStyle/>
                    <a:p>
                      <a:pPr indent="0" lvl="0" marL="0" rtl="0" algn="l">
                        <a:spcBef>
                          <a:spcPts val="0"/>
                        </a:spcBef>
                        <a:spcAft>
                          <a:spcPts val="0"/>
                        </a:spcAft>
                        <a:buNone/>
                      </a:pPr>
                      <a:r>
                        <a:rPr lang="en">
                          <a:latin typeface="Lato"/>
                          <a:ea typeface="Lato"/>
                          <a:cs typeface="Lato"/>
                          <a:sym typeface="Lato"/>
                        </a:rPr>
                        <a:t>Facebook</a:t>
                      </a:r>
                      <a:endParaRPr>
                        <a:latin typeface="Lato"/>
                        <a:ea typeface="Lato"/>
                        <a:cs typeface="Lato"/>
                        <a:sym typeface="Lato"/>
                      </a:endParaRPr>
                    </a:p>
                  </a:txBody>
                  <a:tcPr marT="91425" marB="91425" marR="91425" marL="91425">
                    <a:solidFill>
                      <a:schemeClr val="lt1"/>
                    </a:solidFill>
                  </a:tcPr>
                </a:tc>
                <a:tc>
                  <a:txBody>
                    <a:bodyPr/>
                    <a:lstStyle/>
                    <a:p>
                      <a:pPr indent="0" lvl="0" marL="0" rtl="0" algn="l">
                        <a:spcBef>
                          <a:spcPts val="0"/>
                        </a:spcBef>
                        <a:spcAft>
                          <a:spcPts val="0"/>
                        </a:spcAft>
                        <a:buNone/>
                      </a:pPr>
                      <a:r>
                        <a:rPr lang="en" sz="1000">
                          <a:latin typeface="Lato"/>
                          <a:ea typeface="Lato"/>
                          <a:cs typeface="Lato"/>
                          <a:sym typeface="Lato"/>
                        </a:rPr>
                        <a:t>Thu, 05 Feb 2009 11:38:42</a:t>
                      </a:r>
                      <a:endParaRPr sz="1000">
                        <a:latin typeface="Lato"/>
                        <a:ea typeface="Lato"/>
                        <a:cs typeface="Lato"/>
                        <a:sym typeface="Lato"/>
                      </a:endParaRPr>
                    </a:p>
                  </a:txBody>
                  <a:tcPr marT="91425" marB="91425" marR="91425" marL="91425" anchor="ctr">
                    <a:solidFill>
                      <a:schemeClr val="lt1"/>
                    </a:solidFill>
                  </a:tcPr>
                </a:tc>
                <a:tc>
                  <a:txBody>
                    <a:bodyPr/>
                    <a:lstStyle/>
                    <a:p>
                      <a:pPr indent="0" lvl="0" marL="0" rtl="0" algn="l">
                        <a:spcBef>
                          <a:spcPts val="0"/>
                        </a:spcBef>
                        <a:spcAft>
                          <a:spcPts val="0"/>
                        </a:spcAft>
                        <a:buNone/>
                      </a:pPr>
                      <a:r>
                        <a:rPr lang="en" sz="1000">
                          <a:latin typeface="Lato"/>
                          <a:ea typeface="Lato"/>
                          <a:cs typeface="Lato"/>
                          <a:sym typeface="Lato"/>
                        </a:rPr>
                        <a:t>Wed, 07 Oct 2020 06:02:10</a:t>
                      </a:r>
                      <a:endParaRPr sz="10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4263</a:t>
                      </a:r>
                      <a:endParaRPr sz="1000">
                        <a:latin typeface="Lato"/>
                        <a:ea typeface="Lato"/>
                        <a:cs typeface="Lato"/>
                        <a:sym typeface="Lato"/>
                      </a:endParaRPr>
                    </a:p>
                  </a:txBody>
                  <a:tcPr marT="91425" marB="91425" marR="91425" marL="91425" anchor="ctr">
                    <a:lnR cap="flat" cmpd="sng" w="9525">
                      <a:solidFill>
                        <a:srgbClr val="9E9E9E"/>
                      </a:solidFill>
                      <a:prstDash val="solid"/>
                      <a:round/>
                      <a:headEnd len="sm" w="sm" type="none"/>
                      <a:tailEnd len="sm" w="sm" type="none"/>
                    </a:lnR>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3320</a:t>
                      </a:r>
                      <a:endParaRPr sz="1000">
                        <a:latin typeface="Lato"/>
                        <a:ea typeface="Lato"/>
                        <a:cs typeface="Lato"/>
                        <a:sym typeface="La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872</a:t>
                      </a:r>
                      <a:endParaRPr sz="1000">
                        <a:latin typeface="Lato"/>
                        <a:ea typeface="Lato"/>
                        <a:cs typeface="Lato"/>
                        <a:sym typeface="Lato"/>
                      </a:endParaRPr>
                    </a:p>
                  </a:txBody>
                  <a:tcPr marT="91425" marB="91425" marR="91425" marL="91425" anchor="ctr">
                    <a:lnL cap="flat" cmpd="sng" w="9525">
                      <a:solidFill>
                        <a:srgbClr val="9E9E9E"/>
                      </a:solidFill>
                      <a:prstDash val="solid"/>
                      <a:round/>
                      <a:headEnd len="sm" w="sm" type="none"/>
                      <a:tailEnd len="sm" w="sm" type="none"/>
                    </a:lnL>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20.46%</a:t>
                      </a:r>
                      <a:endParaRPr sz="1000">
                        <a:latin typeface="Lato"/>
                        <a:ea typeface="Lato"/>
                        <a:cs typeface="Lato"/>
                        <a:sym typeface="Lato"/>
                      </a:endParaRPr>
                    </a:p>
                  </a:txBody>
                  <a:tcPr marT="91425" marB="91425" marR="91425" marL="91425" anchor="ctr">
                    <a:solidFill>
                      <a:schemeClr val="lt1"/>
                    </a:solidFill>
                  </a:tcPr>
                </a:tc>
              </a:tr>
              <a:tr h="381000">
                <a:tc>
                  <a:txBody>
                    <a:bodyPr/>
                    <a:lstStyle/>
                    <a:p>
                      <a:pPr indent="0" lvl="0" marL="0" rtl="0" algn="l">
                        <a:spcBef>
                          <a:spcPts val="0"/>
                        </a:spcBef>
                        <a:spcAft>
                          <a:spcPts val="0"/>
                        </a:spcAft>
                        <a:buNone/>
                      </a:pPr>
                      <a:r>
                        <a:rPr lang="en">
                          <a:latin typeface="Lato"/>
                          <a:ea typeface="Lato"/>
                          <a:cs typeface="Lato"/>
                          <a:sym typeface="Lato"/>
                        </a:rPr>
                        <a:t>Twitter</a:t>
                      </a:r>
                      <a:endParaRPr>
                        <a:latin typeface="Lato"/>
                        <a:ea typeface="Lato"/>
                        <a:cs typeface="Lato"/>
                        <a:sym typeface="Lato"/>
                      </a:endParaRPr>
                    </a:p>
                  </a:txBody>
                  <a:tcPr marT="91425" marB="91425" marR="91425" marL="91425">
                    <a:solidFill>
                      <a:schemeClr val="lt1"/>
                    </a:solidFill>
                  </a:tcPr>
                </a:tc>
                <a:tc>
                  <a:txBody>
                    <a:bodyPr/>
                    <a:lstStyle/>
                    <a:p>
                      <a:pPr indent="0" lvl="0" marL="0" rtl="0" algn="l">
                        <a:spcBef>
                          <a:spcPts val="0"/>
                        </a:spcBef>
                        <a:spcAft>
                          <a:spcPts val="0"/>
                        </a:spcAft>
                        <a:buNone/>
                      </a:pPr>
                      <a:r>
                        <a:rPr lang="en" sz="1000">
                          <a:latin typeface="Lato"/>
                          <a:ea typeface="Lato"/>
                          <a:cs typeface="Lato"/>
                          <a:sym typeface="Lato"/>
                        </a:rPr>
                        <a:t>Sun, 11 May 2008 11:06:18</a:t>
                      </a:r>
                      <a:endParaRPr sz="1000">
                        <a:latin typeface="Lato"/>
                        <a:ea typeface="Lato"/>
                        <a:cs typeface="Lato"/>
                        <a:sym typeface="Lato"/>
                      </a:endParaRPr>
                    </a:p>
                  </a:txBody>
                  <a:tcPr marT="91425" marB="91425" marR="91425" marL="91425" anchor="ctr">
                    <a:solidFill>
                      <a:schemeClr val="lt1"/>
                    </a:solidFill>
                  </a:tcPr>
                </a:tc>
                <a:tc>
                  <a:txBody>
                    <a:bodyPr/>
                    <a:lstStyle/>
                    <a:p>
                      <a:pPr indent="0" lvl="0" marL="0" rtl="0" algn="l">
                        <a:spcBef>
                          <a:spcPts val="0"/>
                        </a:spcBef>
                        <a:spcAft>
                          <a:spcPts val="0"/>
                        </a:spcAft>
                        <a:buNone/>
                      </a:pPr>
                      <a:r>
                        <a:rPr lang="en" sz="1000">
                          <a:latin typeface="Lato"/>
                          <a:ea typeface="Lato"/>
                          <a:cs typeface="Lato"/>
                          <a:sym typeface="Lato"/>
                        </a:rPr>
                        <a:t>Fri, 09 Oct 2020 10:33:54</a:t>
                      </a:r>
                      <a:endParaRPr sz="10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4535</a:t>
                      </a:r>
                      <a:endParaRPr sz="1000">
                        <a:latin typeface="Lato"/>
                        <a:ea typeface="Lato"/>
                        <a:cs typeface="Lato"/>
                        <a:sym typeface="Lato"/>
                      </a:endParaRPr>
                    </a:p>
                  </a:txBody>
                  <a:tcPr marT="91425" marB="91425" marR="91425" marL="91425" anchor="ctr">
                    <a:lnR cap="flat" cmpd="sng" w="9525">
                      <a:solidFill>
                        <a:srgbClr val="9E9E9E"/>
                      </a:solidFill>
                      <a:prstDash val="solid"/>
                      <a:round/>
                      <a:headEnd len="sm" w="sm" type="none"/>
                      <a:tailEnd len="sm" w="sm" type="none"/>
                    </a:lnR>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5273</a:t>
                      </a:r>
                      <a:endParaRPr sz="1000">
                        <a:latin typeface="Lato"/>
                        <a:ea typeface="Lato"/>
                        <a:cs typeface="Lato"/>
                        <a:sym typeface="La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1863</a:t>
                      </a:r>
                      <a:endParaRPr sz="1000">
                        <a:latin typeface="Lato"/>
                        <a:ea typeface="Lato"/>
                        <a:cs typeface="Lato"/>
                        <a:sym typeface="Lato"/>
                      </a:endParaRPr>
                    </a:p>
                  </a:txBody>
                  <a:tcPr marT="91425" marB="91425" marR="91425" marL="91425" anchor="ctr">
                    <a:lnL cap="flat" cmpd="sng" w="9525">
                      <a:solidFill>
                        <a:srgbClr val="9E9E9E"/>
                      </a:solidFill>
                      <a:prstDash val="solid"/>
                      <a:round/>
                      <a:headEnd len="sm" w="sm" type="none"/>
                      <a:tailEnd len="sm" w="sm" type="none"/>
                    </a:lnL>
                    <a:solidFill>
                      <a:schemeClr val="lt1"/>
                    </a:solidFill>
                  </a:tcPr>
                </a:tc>
                <a:tc>
                  <a:txBody>
                    <a:bodyPr/>
                    <a:lstStyle/>
                    <a:p>
                      <a:pPr indent="0" lvl="0" marL="0" rtl="0" algn="ctr">
                        <a:spcBef>
                          <a:spcPts val="0"/>
                        </a:spcBef>
                        <a:spcAft>
                          <a:spcPts val="0"/>
                        </a:spcAft>
                        <a:buNone/>
                      </a:pPr>
                      <a:r>
                        <a:rPr lang="en" sz="1000">
                          <a:latin typeface="Lato"/>
                          <a:ea typeface="Lato"/>
                          <a:cs typeface="Lato"/>
                          <a:sym typeface="Lato"/>
                        </a:rPr>
                        <a:t>41.08%</a:t>
                      </a:r>
                      <a:endParaRPr sz="1000">
                        <a:latin typeface="Lato"/>
                        <a:ea typeface="Lato"/>
                        <a:cs typeface="Lato"/>
                        <a:sym typeface="Lato"/>
                      </a:endParaRPr>
                    </a:p>
                  </a:txBody>
                  <a:tcPr marT="91425" marB="91425" marR="91425" marL="91425" anchor="ctr">
                    <a:solidFill>
                      <a:schemeClr val="lt1"/>
                    </a:solidFill>
                  </a:tcPr>
                </a:tc>
              </a:tr>
            </a:tbl>
          </a:graphicData>
        </a:graphic>
      </p:graphicFrame>
      <p:sp>
        <p:nvSpPr>
          <p:cNvPr id="280" name="Google Shape;280;p27"/>
          <p:cNvSpPr txBox="1"/>
          <p:nvPr/>
        </p:nvSpPr>
        <p:spPr>
          <a:xfrm>
            <a:off x="586900" y="1681575"/>
            <a:ext cx="4694100" cy="54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venir"/>
              <a:ea typeface="Avenir"/>
              <a:cs typeface="Avenir"/>
              <a:sym typeface="Avenir"/>
            </a:endParaRPr>
          </a:p>
        </p:txBody>
      </p:sp>
      <p:sp>
        <p:nvSpPr>
          <p:cNvPr id="281" name="Google Shape;281;p27"/>
          <p:cNvSpPr txBox="1"/>
          <p:nvPr/>
        </p:nvSpPr>
        <p:spPr>
          <a:xfrm>
            <a:off x="457200" y="1447800"/>
            <a:ext cx="8019000" cy="654900"/>
          </a:xfrm>
          <a:prstGeom prst="rect">
            <a:avLst/>
          </a:prstGeom>
          <a:noFill/>
          <a:ln>
            <a:noFill/>
          </a:ln>
        </p:spPr>
        <p:txBody>
          <a:bodyPr anchorCtr="0" anchor="t" bIns="91425" lIns="91425" spcFirstLastPara="1" rIns="91425" wrap="square" tIns="91425">
            <a:noAutofit/>
          </a:bodyPr>
          <a:lstStyle/>
          <a:p>
            <a:pPr indent="-304800" lvl="0" marL="457200" rtl="0" algn="l">
              <a:lnSpc>
                <a:spcPct val="110000"/>
              </a:lnSpc>
              <a:spcBef>
                <a:spcPts val="700"/>
              </a:spcBef>
              <a:spcAft>
                <a:spcPts val="0"/>
              </a:spcAft>
              <a:buClr>
                <a:schemeClr val="dk1"/>
              </a:buClr>
              <a:buSzPts val="1200"/>
              <a:buFont typeface="Lato"/>
              <a:buChar char="●"/>
            </a:pPr>
            <a:r>
              <a:rPr lang="en" sz="1200">
                <a:solidFill>
                  <a:schemeClr val="dk1"/>
                </a:solidFill>
                <a:latin typeface="Lato"/>
                <a:ea typeface="Lato"/>
                <a:cs typeface="Lato"/>
                <a:sym typeface="Lato"/>
              </a:rPr>
              <a:t>This data is collected through </a:t>
            </a:r>
            <a:r>
              <a:rPr lang="en" sz="1200" u="sng">
                <a:solidFill>
                  <a:schemeClr val="hlink"/>
                </a:solidFill>
                <a:latin typeface="Lato"/>
                <a:ea typeface="Lato"/>
                <a:cs typeface="Lato"/>
                <a:sym typeface="Lato"/>
                <a:hlinkClick r:id="rId3"/>
              </a:rPr>
              <a:t>MemGator</a:t>
            </a:r>
            <a:r>
              <a:rPr lang="en" sz="1200">
                <a:solidFill>
                  <a:schemeClr val="dk1"/>
                </a:solidFill>
                <a:latin typeface="Lato"/>
                <a:ea typeface="Lato"/>
                <a:cs typeface="Lato"/>
                <a:sym typeface="Lato"/>
              </a:rPr>
              <a:t> on  2020-10-13, which shows how often her account page is archived for all three leading social media platforms. </a:t>
            </a:r>
            <a:endParaRPr sz="1200">
              <a:solidFill>
                <a:schemeClr val="dk1"/>
              </a:solidFill>
              <a:latin typeface="Lato"/>
              <a:ea typeface="Lato"/>
              <a:cs typeface="Lato"/>
              <a:sym typeface="Lato"/>
            </a:endParaRPr>
          </a:p>
          <a:p>
            <a:pPr indent="0" lvl="0" marL="0" rtl="0" algn="l">
              <a:lnSpc>
                <a:spcPct val="110000"/>
              </a:lnSpc>
              <a:spcBef>
                <a:spcPts val="700"/>
              </a:spcBef>
              <a:spcAft>
                <a:spcPts val="0"/>
              </a:spcAft>
              <a:buNone/>
            </a:pPr>
            <a:r>
              <a:t/>
            </a:r>
            <a:endParaRPr sz="1200">
              <a:solidFill>
                <a:schemeClr val="dk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8"/>
          <p:cNvSpPr txBox="1"/>
          <p:nvPr>
            <p:ph type="title"/>
          </p:nvPr>
        </p:nvSpPr>
        <p:spPr>
          <a:xfrm>
            <a:off x="399100" y="177150"/>
            <a:ext cx="87129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Lato"/>
                <a:ea typeface="Lato"/>
                <a:cs typeface="Lato"/>
                <a:sym typeface="Lato"/>
              </a:rPr>
              <a:t>Katy Perry’s IG: Follower Count via Web Archives</a:t>
            </a:r>
            <a:endParaRPr>
              <a:latin typeface="Lato"/>
              <a:ea typeface="Lato"/>
              <a:cs typeface="Lato"/>
              <a:sym typeface="Lato"/>
            </a:endParaRPr>
          </a:p>
        </p:txBody>
      </p:sp>
      <p:sp>
        <p:nvSpPr>
          <p:cNvPr id="287" name="Google Shape;287;p28"/>
          <p:cNvSpPr txBox="1"/>
          <p:nvPr>
            <p:ph idx="1" type="body"/>
          </p:nvPr>
        </p:nvSpPr>
        <p:spPr>
          <a:xfrm>
            <a:off x="684700" y="1424950"/>
            <a:ext cx="7392000" cy="2520900"/>
          </a:xfrm>
          <a:prstGeom prst="rect">
            <a:avLst/>
          </a:prstGeom>
        </p:spPr>
        <p:txBody>
          <a:bodyPr anchorCtr="0" anchor="t" bIns="34275" lIns="68575" spcFirstLastPara="1" rIns="68575" wrap="square" tIns="34275">
            <a:noAutofit/>
          </a:bodyPr>
          <a:lstStyle/>
          <a:p>
            <a:pPr indent="-311150" lvl="0" marL="457200" rtl="0" algn="l">
              <a:spcBef>
                <a:spcPts val="700"/>
              </a:spcBef>
              <a:spcAft>
                <a:spcPts val="0"/>
              </a:spcAft>
              <a:buSzPts val="1300"/>
              <a:buFont typeface="Lato"/>
              <a:buChar char="●"/>
            </a:pPr>
            <a:r>
              <a:rPr lang="en" sz="1300">
                <a:latin typeface="Lato"/>
                <a:ea typeface="Lato"/>
                <a:cs typeface="Lato"/>
                <a:sym typeface="Lato"/>
              </a:rPr>
              <a:t>Collected all the URI-Ms and datetime for “</a:t>
            </a:r>
            <a:r>
              <a:rPr lang="en" sz="1300" u="sng">
                <a:solidFill>
                  <a:schemeClr val="hlink"/>
                </a:solidFill>
                <a:latin typeface="Lato"/>
                <a:ea typeface="Lato"/>
                <a:cs typeface="Lato"/>
                <a:sym typeface="Lato"/>
                <a:hlinkClick r:id="rId3"/>
              </a:rPr>
              <a:t>https://www.instagram.com/katyperry/</a:t>
            </a:r>
            <a:r>
              <a:rPr lang="en" sz="1300">
                <a:latin typeface="Lato"/>
                <a:ea typeface="Lato"/>
                <a:cs typeface="Lato"/>
                <a:sym typeface="Lato"/>
              </a:rPr>
              <a:t>” using </a:t>
            </a:r>
            <a:r>
              <a:rPr lang="en" sz="1300" u="sng">
                <a:solidFill>
                  <a:schemeClr val="hlink"/>
                </a:solidFill>
                <a:latin typeface="Lato"/>
                <a:ea typeface="Lato"/>
                <a:cs typeface="Lato"/>
                <a:sym typeface="Lato"/>
                <a:hlinkClick r:id="rId4"/>
              </a:rPr>
              <a:t>M</a:t>
            </a:r>
            <a:r>
              <a:rPr lang="en" sz="1300" u="sng">
                <a:solidFill>
                  <a:schemeClr val="hlink"/>
                </a:solidFill>
                <a:latin typeface="Lato"/>
                <a:ea typeface="Lato"/>
                <a:cs typeface="Lato"/>
                <a:sym typeface="Lato"/>
                <a:hlinkClick r:id="rId5"/>
              </a:rPr>
              <a:t>emGator</a:t>
            </a:r>
            <a:r>
              <a:rPr lang="en" sz="1300">
                <a:latin typeface="Lato"/>
                <a:ea typeface="Lato"/>
                <a:cs typeface="Lato"/>
                <a:sym typeface="Lato"/>
              </a:rPr>
              <a:t>.</a:t>
            </a:r>
            <a:endParaRPr sz="1300">
              <a:latin typeface="Lato"/>
              <a:ea typeface="Lato"/>
              <a:cs typeface="Lato"/>
              <a:sym typeface="Lato"/>
            </a:endParaRPr>
          </a:p>
          <a:p>
            <a:pPr indent="0" lvl="0" marL="0" rtl="0" algn="l">
              <a:spcBef>
                <a:spcPts val="700"/>
              </a:spcBef>
              <a:spcAft>
                <a:spcPts val="0"/>
              </a:spcAft>
              <a:buNone/>
            </a:pPr>
            <a:r>
              <a:t/>
            </a:r>
            <a:endParaRPr sz="1300">
              <a:latin typeface="Lato"/>
              <a:ea typeface="Lato"/>
              <a:cs typeface="Lato"/>
              <a:sym typeface="Lato"/>
            </a:endParaRPr>
          </a:p>
          <a:p>
            <a:pPr indent="-311150" lvl="0" marL="457200" rtl="0" algn="l">
              <a:spcBef>
                <a:spcPts val="700"/>
              </a:spcBef>
              <a:spcAft>
                <a:spcPts val="0"/>
              </a:spcAft>
              <a:buSzPts val="1300"/>
              <a:buFont typeface="Lato"/>
              <a:buChar char="●"/>
            </a:pPr>
            <a:r>
              <a:rPr lang="en" sz="1300">
                <a:latin typeface="Lato"/>
                <a:ea typeface="Lato"/>
                <a:cs typeface="Lato"/>
                <a:sym typeface="Lato"/>
              </a:rPr>
              <a:t>Made a request to each of those URI-Ms and obtained:</a:t>
            </a:r>
            <a:endParaRPr sz="1300">
              <a:latin typeface="Lato"/>
              <a:ea typeface="Lato"/>
              <a:cs typeface="Lato"/>
              <a:sym typeface="Lato"/>
            </a:endParaRPr>
          </a:p>
          <a:p>
            <a:pPr indent="-311150" lvl="1" marL="914400" rtl="0" algn="l">
              <a:spcBef>
                <a:spcPts val="0"/>
              </a:spcBef>
              <a:spcAft>
                <a:spcPts val="0"/>
              </a:spcAft>
              <a:buSzPts val="1300"/>
              <a:buFont typeface="Lato"/>
              <a:buChar char="○"/>
            </a:pPr>
            <a:r>
              <a:rPr b="1" lang="en" sz="1300">
                <a:latin typeface="Lato"/>
                <a:ea typeface="Lato"/>
                <a:cs typeface="Lato"/>
                <a:sym typeface="Lato"/>
              </a:rPr>
              <a:t>Memento Datetime:</a:t>
            </a:r>
            <a:r>
              <a:rPr lang="en" sz="1300">
                <a:latin typeface="Lato"/>
                <a:ea typeface="Lato"/>
                <a:cs typeface="Lato"/>
                <a:sym typeface="Lato"/>
              </a:rPr>
              <a:t>  from the “memento-datetime” header value in the response. 	</a:t>
            </a:r>
            <a:endParaRPr sz="1300">
              <a:latin typeface="Lato"/>
              <a:ea typeface="Lato"/>
              <a:cs typeface="Lato"/>
              <a:sym typeface="Lato"/>
            </a:endParaRPr>
          </a:p>
          <a:p>
            <a:pPr indent="0" lvl="0" marL="914400" rtl="0" algn="l">
              <a:spcBef>
                <a:spcPts val="700"/>
              </a:spcBef>
              <a:spcAft>
                <a:spcPts val="0"/>
              </a:spcAft>
              <a:buNone/>
            </a:pPr>
            <a:r>
              <a:rPr lang="en" sz="1300">
                <a:latin typeface="Lato"/>
                <a:ea typeface="Lato"/>
                <a:cs typeface="Lato"/>
                <a:sym typeface="Lato"/>
              </a:rPr>
              <a:t>(Used the </a:t>
            </a:r>
            <a:r>
              <a:rPr lang="en" sz="1300">
                <a:latin typeface="Lato"/>
                <a:ea typeface="Lato"/>
                <a:cs typeface="Lato"/>
                <a:sym typeface="Lato"/>
              </a:rPr>
              <a:t>python</a:t>
            </a:r>
            <a:r>
              <a:rPr lang="en" sz="1300">
                <a:latin typeface="Lato"/>
                <a:ea typeface="Lato"/>
                <a:cs typeface="Lato"/>
                <a:sym typeface="Lato"/>
              </a:rPr>
              <a:t> requests library which by default follows all the redirects )</a:t>
            </a:r>
            <a:endParaRPr sz="1300">
              <a:latin typeface="Lato"/>
              <a:ea typeface="Lato"/>
              <a:cs typeface="Lato"/>
              <a:sym typeface="Lato"/>
            </a:endParaRPr>
          </a:p>
          <a:p>
            <a:pPr indent="-311150" lvl="1" marL="914400" rtl="0" algn="l">
              <a:spcBef>
                <a:spcPts val="400"/>
              </a:spcBef>
              <a:spcAft>
                <a:spcPts val="0"/>
              </a:spcAft>
              <a:buSzPts val="1300"/>
              <a:buFont typeface="Lato"/>
              <a:buChar char="○"/>
            </a:pPr>
            <a:r>
              <a:rPr b="1" lang="en" sz="1300">
                <a:latin typeface="Lato"/>
                <a:ea typeface="Lato"/>
                <a:cs typeface="Lato"/>
                <a:sym typeface="Lato"/>
              </a:rPr>
              <a:t>Follower Count: </a:t>
            </a:r>
            <a:r>
              <a:rPr lang="en" sz="1300">
                <a:latin typeface="Lato"/>
                <a:ea typeface="Lato"/>
                <a:cs typeface="Lato"/>
                <a:sym typeface="Lato"/>
              </a:rPr>
              <a:t>from the HTML resource obtained from the  response body </a:t>
            </a:r>
            <a:r>
              <a:rPr lang="en" sz="1300">
                <a:latin typeface="Lato"/>
                <a:ea typeface="Lato"/>
                <a:cs typeface="Lato"/>
                <a:sym typeface="Lato"/>
              </a:rPr>
              <a:t>received</a:t>
            </a:r>
            <a:r>
              <a:rPr lang="en" sz="1300">
                <a:latin typeface="Lato"/>
                <a:ea typeface="Lato"/>
                <a:cs typeface="Lato"/>
                <a:sym typeface="Lato"/>
              </a:rPr>
              <a:t>.</a:t>
            </a:r>
            <a:endParaRPr sz="1300">
              <a:latin typeface="Lato"/>
              <a:ea typeface="Lato"/>
              <a:cs typeface="Lato"/>
              <a:sym typeface="Lato"/>
            </a:endParaRPr>
          </a:p>
        </p:txBody>
      </p:sp>
      <p:sp>
        <p:nvSpPr>
          <p:cNvPr id="288" name="Google Shape;288;p28"/>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sp>
        <p:nvSpPr>
          <p:cNvPr id="289" name="Google Shape;289;p28"/>
          <p:cNvSpPr txBox="1"/>
          <p:nvPr/>
        </p:nvSpPr>
        <p:spPr>
          <a:xfrm>
            <a:off x="318675" y="4333325"/>
            <a:ext cx="83955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u="sng">
                <a:solidFill>
                  <a:srgbClr val="3D85C6"/>
                </a:solidFill>
                <a:hlinkClick r:id="rId6">
                  <a:extLst>
                    <a:ext uri="{A12FA001-AC4F-418D-AE19-62706E023703}">
                      <ahyp:hlinkClr val="tx"/>
                    </a:ext>
                  </a:extLst>
                </a:hlinkClick>
              </a:rPr>
              <a:t>https://docs.google.com/spreadsheets/d/1KoO5FOtZLqGjZsGKxaNYpkZVrk3kydMu0nNM2IUmKww/edit?usp=sharing</a:t>
            </a:r>
            <a:endParaRPr sz="1000">
              <a:solidFill>
                <a:srgbClr val="3D85C6"/>
              </a:solidFill>
            </a:endParaRPr>
          </a:p>
          <a:p>
            <a:pPr indent="0" lvl="0" marL="0" rtl="0" algn="l">
              <a:spcBef>
                <a:spcPts val="0"/>
              </a:spcBef>
              <a:spcAft>
                <a:spcPts val="0"/>
              </a:spcAft>
              <a:buNone/>
            </a:pPr>
            <a:r>
              <a:t/>
            </a:r>
            <a:endParaRPr sz="1000">
              <a:solidFill>
                <a:srgbClr val="3D85C6"/>
              </a:solidFill>
            </a:endParaRPr>
          </a:p>
        </p:txBody>
      </p:sp>
      <p:pic>
        <p:nvPicPr>
          <p:cNvPr id="290" name="Google Shape;290;p28"/>
          <p:cNvPicPr preferRelativeResize="0"/>
          <p:nvPr/>
        </p:nvPicPr>
        <p:blipFill>
          <a:blip r:embed="rId7">
            <a:alphaModFix/>
          </a:blip>
          <a:stretch>
            <a:fillRect/>
          </a:stretch>
        </p:blipFill>
        <p:spPr>
          <a:xfrm>
            <a:off x="413000" y="3369700"/>
            <a:ext cx="8278400" cy="102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9"/>
          <p:cNvSpPr txBox="1"/>
          <p:nvPr>
            <p:ph type="title"/>
          </p:nvPr>
        </p:nvSpPr>
        <p:spPr>
          <a:xfrm>
            <a:off x="495300" y="177150"/>
            <a:ext cx="86004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sz="2600">
                <a:latin typeface="Lato"/>
                <a:ea typeface="Lato"/>
                <a:cs typeface="Lato"/>
                <a:sym typeface="Lato"/>
              </a:rPr>
              <a:t>Follower count using historical data from web archives</a:t>
            </a:r>
            <a:endParaRPr sz="2600"/>
          </a:p>
        </p:txBody>
      </p:sp>
      <p:sp>
        <p:nvSpPr>
          <p:cNvPr id="296" name="Google Shape;296;p29"/>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297" name="Google Shape;297;p29"/>
          <p:cNvPicPr preferRelativeResize="0"/>
          <p:nvPr/>
        </p:nvPicPr>
        <p:blipFill>
          <a:blip r:embed="rId3">
            <a:alphaModFix/>
          </a:blip>
          <a:stretch>
            <a:fillRect/>
          </a:stretch>
        </p:blipFill>
        <p:spPr>
          <a:xfrm>
            <a:off x="1217200" y="1126800"/>
            <a:ext cx="6695652" cy="3632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0"/>
          <p:cNvSpPr txBox="1"/>
          <p:nvPr>
            <p:ph type="title"/>
          </p:nvPr>
        </p:nvSpPr>
        <p:spPr>
          <a:xfrm>
            <a:off x="250925" y="200800"/>
            <a:ext cx="8616300" cy="10287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sz="2900">
                <a:latin typeface="Lato"/>
                <a:ea typeface="Lato"/>
                <a:cs typeface="Lato"/>
                <a:sym typeface="Lato"/>
              </a:rPr>
              <a:t>How the data was extracted for the i</a:t>
            </a:r>
            <a:r>
              <a:rPr lang="en" sz="2900">
                <a:latin typeface="Lato"/>
                <a:ea typeface="Lato"/>
                <a:cs typeface="Lato"/>
                <a:sym typeface="Lato"/>
              </a:rPr>
              <a:t>ndividual</a:t>
            </a:r>
            <a:r>
              <a:rPr lang="en" sz="2900">
                <a:latin typeface="Lato"/>
                <a:ea typeface="Lato"/>
                <a:cs typeface="Lato"/>
                <a:sym typeface="Lato"/>
              </a:rPr>
              <a:t> posts</a:t>
            </a:r>
            <a:endParaRPr sz="2900">
              <a:latin typeface="Lato"/>
              <a:ea typeface="Lato"/>
              <a:cs typeface="Lato"/>
              <a:sym typeface="Lato"/>
            </a:endParaRPr>
          </a:p>
        </p:txBody>
      </p:sp>
      <p:sp>
        <p:nvSpPr>
          <p:cNvPr id="303" name="Google Shape;303;p30"/>
          <p:cNvSpPr txBox="1"/>
          <p:nvPr>
            <p:ph idx="1" type="body"/>
          </p:nvPr>
        </p:nvSpPr>
        <p:spPr>
          <a:xfrm>
            <a:off x="5130625" y="1298725"/>
            <a:ext cx="3489300" cy="2946600"/>
          </a:xfrm>
          <a:prstGeom prst="rect">
            <a:avLst/>
          </a:prstGeom>
        </p:spPr>
        <p:txBody>
          <a:bodyPr anchorCtr="0" anchor="t" bIns="34275" lIns="68575" spcFirstLastPara="1" rIns="68575" wrap="square" tIns="34275">
            <a:noAutofit/>
          </a:bodyPr>
          <a:lstStyle/>
          <a:p>
            <a:pPr indent="-311150" lvl="0" marL="457200" rtl="0" algn="l">
              <a:spcBef>
                <a:spcPts val="700"/>
              </a:spcBef>
              <a:spcAft>
                <a:spcPts val="0"/>
              </a:spcAft>
              <a:buSzPts val="1300"/>
              <a:buFont typeface="Lato"/>
              <a:buChar char="●"/>
            </a:pPr>
            <a:r>
              <a:rPr lang="en" sz="1300">
                <a:latin typeface="Lato"/>
                <a:ea typeface="Lato"/>
                <a:cs typeface="Lato"/>
                <a:sym typeface="Lato"/>
              </a:rPr>
              <a:t>As </a:t>
            </a:r>
            <a:r>
              <a:rPr lang="en" sz="1300">
                <a:latin typeface="Lato"/>
                <a:ea typeface="Lato"/>
                <a:cs typeface="Lato"/>
                <a:sym typeface="Lato"/>
              </a:rPr>
              <a:t>september 24th 2020, she had a total of </a:t>
            </a:r>
            <a:r>
              <a:rPr lang="en" sz="1300">
                <a:latin typeface="Lato"/>
                <a:ea typeface="Lato"/>
                <a:cs typeface="Lato"/>
                <a:sym typeface="Lato"/>
              </a:rPr>
              <a:t>1642 posts  in her account IG feed.</a:t>
            </a:r>
            <a:endParaRPr sz="1300">
              <a:latin typeface="Lato"/>
              <a:ea typeface="Lato"/>
              <a:cs typeface="Lato"/>
              <a:sym typeface="Lato"/>
            </a:endParaRPr>
          </a:p>
          <a:p>
            <a:pPr indent="0" lvl="0" marL="914400" rtl="0" algn="l">
              <a:spcBef>
                <a:spcPts val="700"/>
              </a:spcBef>
              <a:spcAft>
                <a:spcPts val="0"/>
              </a:spcAft>
              <a:buNone/>
            </a:pPr>
            <a:r>
              <a:t/>
            </a:r>
            <a:endParaRPr sz="1300">
              <a:latin typeface="Lato"/>
              <a:ea typeface="Lato"/>
              <a:cs typeface="Lato"/>
              <a:sym typeface="Lato"/>
            </a:endParaRPr>
          </a:p>
          <a:p>
            <a:pPr indent="0" lvl="0" marL="457200" rtl="0" algn="l">
              <a:spcBef>
                <a:spcPts val="700"/>
              </a:spcBef>
              <a:spcAft>
                <a:spcPts val="0"/>
              </a:spcAft>
              <a:buNone/>
            </a:pPr>
            <a:r>
              <a:t/>
            </a:r>
            <a:endParaRPr sz="1300">
              <a:latin typeface="Lato"/>
              <a:ea typeface="Lato"/>
              <a:cs typeface="Lato"/>
              <a:sym typeface="Lato"/>
            </a:endParaRPr>
          </a:p>
          <a:p>
            <a:pPr indent="-311150" lvl="0" marL="457200" rtl="0" algn="l">
              <a:spcBef>
                <a:spcPts val="700"/>
              </a:spcBef>
              <a:spcAft>
                <a:spcPts val="0"/>
              </a:spcAft>
              <a:buSzPts val="1300"/>
              <a:buFont typeface="Lato"/>
              <a:buChar char="●"/>
            </a:pPr>
            <a:r>
              <a:rPr lang="en" sz="1300">
                <a:latin typeface="Lato"/>
                <a:ea typeface="Lato"/>
                <a:cs typeface="Lato"/>
                <a:sym typeface="Lato"/>
              </a:rPr>
              <a:t>Added two additional fields into the dataset:</a:t>
            </a:r>
            <a:endParaRPr sz="1300">
              <a:latin typeface="Lato"/>
              <a:ea typeface="Lato"/>
              <a:cs typeface="Lato"/>
              <a:sym typeface="Lato"/>
            </a:endParaRPr>
          </a:p>
          <a:p>
            <a:pPr indent="-311150" lvl="1" marL="914400" rtl="0" algn="l">
              <a:spcBef>
                <a:spcPts val="0"/>
              </a:spcBef>
              <a:spcAft>
                <a:spcPts val="0"/>
              </a:spcAft>
              <a:buSzPts val="1300"/>
              <a:buFont typeface="Lato"/>
              <a:buChar char="○"/>
            </a:pPr>
            <a:r>
              <a:rPr lang="en" sz="1300">
                <a:latin typeface="Lato"/>
                <a:ea typeface="Lato"/>
                <a:cs typeface="Lato"/>
                <a:sym typeface="Lato"/>
              </a:rPr>
              <a:t>Converted the p</a:t>
            </a:r>
            <a:r>
              <a:rPr lang="en" sz="1300">
                <a:latin typeface="Lato"/>
                <a:ea typeface="Lato"/>
                <a:cs typeface="Lato"/>
                <a:sym typeface="Lato"/>
              </a:rPr>
              <a:t>ublished datetime from unix to  UTC.</a:t>
            </a:r>
            <a:endParaRPr sz="1300">
              <a:latin typeface="Lato"/>
              <a:ea typeface="Lato"/>
              <a:cs typeface="Lato"/>
              <a:sym typeface="Lato"/>
            </a:endParaRPr>
          </a:p>
          <a:p>
            <a:pPr indent="-311150" lvl="1" marL="914400" rtl="0" algn="l">
              <a:spcBef>
                <a:spcPts val="0"/>
              </a:spcBef>
              <a:spcAft>
                <a:spcPts val="0"/>
              </a:spcAft>
              <a:buSzPts val="1300"/>
              <a:buFont typeface="Lato"/>
              <a:buChar char="○"/>
            </a:pPr>
            <a:r>
              <a:rPr lang="en" sz="1300">
                <a:latin typeface="Lato"/>
                <a:ea typeface="Lato"/>
                <a:cs typeface="Lato"/>
                <a:sym typeface="Lato"/>
              </a:rPr>
              <a:t>Used the short code to build the URL since the URL is of the format:  </a:t>
            </a:r>
            <a:r>
              <a:rPr lang="en">
                <a:latin typeface="Lato"/>
                <a:ea typeface="Lato"/>
                <a:cs typeface="Lato"/>
                <a:sym typeface="Lato"/>
              </a:rPr>
              <a:t>"https://www.instagram.com/p/shortcode/"</a:t>
            </a:r>
            <a:r>
              <a:rPr lang="en" sz="1300">
                <a:latin typeface="Lato"/>
                <a:ea typeface="Lato"/>
                <a:cs typeface="Lato"/>
                <a:sym typeface="Lato"/>
              </a:rPr>
              <a:t> </a:t>
            </a:r>
            <a:endParaRPr sz="1300">
              <a:latin typeface="Lato"/>
              <a:ea typeface="Lato"/>
              <a:cs typeface="Lato"/>
              <a:sym typeface="Lato"/>
            </a:endParaRPr>
          </a:p>
          <a:p>
            <a:pPr indent="0" lvl="0" marL="457200" rtl="0" algn="l">
              <a:spcBef>
                <a:spcPts val="700"/>
              </a:spcBef>
              <a:spcAft>
                <a:spcPts val="0"/>
              </a:spcAft>
              <a:buNone/>
            </a:pPr>
            <a:r>
              <a:t/>
            </a:r>
            <a:endParaRPr sz="1300">
              <a:latin typeface="Lato"/>
              <a:ea typeface="Lato"/>
              <a:cs typeface="Lato"/>
              <a:sym typeface="Lato"/>
            </a:endParaRPr>
          </a:p>
        </p:txBody>
      </p:sp>
      <p:sp>
        <p:nvSpPr>
          <p:cNvPr id="304" name="Google Shape;304;p30"/>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305" name="Google Shape;305;p30"/>
          <p:cNvPicPr preferRelativeResize="0"/>
          <p:nvPr/>
        </p:nvPicPr>
        <p:blipFill>
          <a:blip r:embed="rId3">
            <a:alphaModFix/>
          </a:blip>
          <a:stretch>
            <a:fillRect/>
          </a:stretch>
        </p:blipFill>
        <p:spPr>
          <a:xfrm>
            <a:off x="341925" y="1271825"/>
            <a:ext cx="4811676" cy="3454075"/>
          </a:xfrm>
          <a:prstGeom prst="rect">
            <a:avLst/>
          </a:prstGeom>
          <a:noFill/>
          <a:ln>
            <a:noFill/>
          </a:ln>
        </p:spPr>
      </p:pic>
      <p:sp>
        <p:nvSpPr>
          <p:cNvPr id="306" name="Google Shape;306;p30"/>
          <p:cNvSpPr/>
          <p:nvPr/>
        </p:nvSpPr>
        <p:spPr>
          <a:xfrm>
            <a:off x="1474775" y="1271825"/>
            <a:ext cx="757200" cy="102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0"/>
          <p:cNvSpPr/>
          <p:nvPr/>
        </p:nvSpPr>
        <p:spPr>
          <a:xfrm>
            <a:off x="1474775" y="1494000"/>
            <a:ext cx="371400" cy="102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0"/>
          <p:cNvSpPr/>
          <p:nvPr/>
        </p:nvSpPr>
        <p:spPr>
          <a:xfrm>
            <a:off x="1550975" y="2720725"/>
            <a:ext cx="371400" cy="102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0"/>
          <p:cNvSpPr/>
          <p:nvPr/>
        </p:nvSpPr>
        <p:spPr>
          <a:xfrm>
            <a:off x="1922375" y="2520450"/>
            <a:ext cx="602100" cy="102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1"/>
          <p:cNvSpPr txBox="1"/>
          <p:nvPr>
            <p:ph type="title"/>
          </p:nvPr>
        </p:nvSpPr>
        <p:spPr>
          <a:xfrm>
            <a:off x="268300" y="253350"/>
            <a:ext cx="8532600" cy="10287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sz="2800">
                <a:latin typeface="Lato"/>
                <a:ea typeface="Lato"/>
                <a:cs typeface="Lato"/>
                <a:sym typeface="Lato"/>
              </a:rPr>
              <a:t>Dataset of 1642 individual posts including the memento count</a:t>
            </a:r>
            <a:endParaRPr sz="2800">
              <a:latin typeface="Lato"/>
              <a:ea typeface="Lato"/>
              <a:cs typeface="Lato"/>
              <a:sym typeface="Lato"/>
            </a:endParaRPr>
          </a:p>
        </p:txBody>
      </p:sp>
      <p:sp>
        <p:nvSpPr>
          <p:cNvPr id="315" name="Google Shape;315;p31"/>
          <p:cNvSpPr txBox="1"/>
          <p:nvPr>
            <p:ph idx="1" type="body"/>
          </p:nvPr>
        </p:nvSpPr>
        <p:spPr>
          <a:xfrm>
            <a:off x="800100" y="1196340"/>
            <a:ext cx="7543800" cy="2887200"/>
          </a:xfrm>
          <a:prstGeom prst="rect">
            <a:avLst/>
          </a:prstGeom>
        </p:spPr>
        <p:txBody>
          <a:bodyPr anchorCtr="0" anchor="t" bIns="34275" lIns="68575" spcFirstLastPara="1" rIns="68575" wrap="square" tIns="34275">
            <a:noAutofit/>
          </a:bodyPr>
          <a:lstStyle/>
          <a:p>
            <a:pPr indent="0" lvl="0" marL="914400" rtl="0" algn="l">
              <a:spcBef>
                <a:spcPts val="700"/>
              </a:spcBef>
              <a:spcAft>
                <a:spcPts val="0"/>
              </a:spcAft>
              <a:buNone/>
            </a:pPr>
            <a:r>
              <a:t/>
            </a:r>
            <a:endParaRPr sz="1200">
              <a:latin typeface="Lato"/>
              <a:ea typeface="Lato"/>
              <a:cs typeface="Lato"/>
              <a:sym typeface="Lato"/>
            </a:endParaRPr>
          </a:p>
          <a:p>
            <a:pPr indent="-304800" lvl="0" marL="457200" rtl="0" algn="l">
              <a:spcBef>
                <a:spcPts val="700"/>
              </a:spcBef>
              <a:spcAft>
                <a:spcPts val="0"/>
              </a:spcAft>
              <a:buSzPts val="1200"/>
              <a:buFont typeface="Lato"/>
              <a:buChar char="●"/>
            </a:pPr>
            <a:r>
              <a:rPr lang="en" sz="1200">
                <a:latin typeface="Lato"/>
                <a:ea typeface="Lato"/>
                <a:cs typeface="Lato"/>
                <a:sym typeface="Lato"/>
              </a:rPr>
              <a:t>The collected URLs were then  run through </a:t>
            </a:r>
            <a:r>
              <a:rPr lang="en" sz="1200" u="sng">
                <a:solidFill>
                  <a:schemeClr val="hlink"/>
                </a:solidFill>
                <a:latin typeface="Lato"/>
                <a:ea typeface="Lato"/>
                <a:cs typeface="Lato"/>
                <a:sym typeface="Lato"/>
                <a:hlinkClick r:id="rId3"/>
              </a:rPr>
              <a:t>M</a:t>
            </a:r>
            <a:r>
              <a:rPr lang="en" sz="1200" u="sng">
                <a:solidFill>
                  <a:schemeClr val="hlink"/>
                </a:solidFill>
                <a:latin typeface="Lato"/>
                <a:ea typeface="Lato"/>
                <a:cs typeface="Lato"/>
                <a:sym typeface="Lato"/>
                <a:hlinkClick r:id="rId4"/>
              </a:rPr>
              <a:t>emGator</a:t>
            </a:r>
            <a:r>
              <a:rPr lang="en" sz="1200">
                <a:latin typeface="Lato"/>
                <a:ea typeface="Lato"/>
                <a:cs typeface="Lato"/>
                <a:sym typeface="Lato"/>
              </a:rPr>
              <a:t> which aggregates 16 different archives to collect the number of mementos for each URL.</a:t>
            </a:r>
            <a:endParaRPr sz="1200"/>
          </a:p>
        </p:txBody>
      </p:sp>
      <p:sp>
        <p:nvSpPr>
          <p:cNvPr id="316" name="Google Shape;316;p31"/>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317" name="Google Shape;317;p31"/>
          <p:cNvPicPr preferRelativeResize="0"/>
          <p:nvPr/>
        </p:nvPicPr>
        <p:blipFill>
          <a:blip r:embed="rId5">
            <a:alphaModFix/>
          </a:blip>
          <a:stretch>
            <a:fillRect/>
          </a:stretch>
        </p:blipFill>
        <p:spPr>
          <a:xfrm>
            <a:off x="1137625" y="2548725"/>
            <a:ext cx="7226874" cy="1318100"/>
          </a:xfrm>
          <a:prstGeom prst="rect">
            <a:avLst/>
          </a:prstGeom>
          <a:noFill/>
          <a:ln>
            <a:noFill/>
          </a:ln>
        </p:spPr>
      </p:pic>
      <p:sp>
        <p:nvSpPr>
          <p:cNvPr id="318" name="Google Shape;318;p31"/>
          <p:cNvSpPr txBox="1"/>
          <p:nvPr/>
        </p:nvSpPr>
        <p:spPr>
          <a:xfrm>
            <a:off x="990600" y="3810000"/>
            <a:ext cx="89013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rgbClr val="6FA8DC"/>
                </a:solidFill>
                <a:hlinkClick r:id="rId6">
                  <a:extLst>
                    <a:ext uri="{A12FA001-AC4F-418D-AE19-62706E023703}">
                      <ahyp:hlinkClr val="tx"/>
                    </a:ext>
                  </a:extLst>
                </a:hlinkClick>
              </a:rPr>
              <a:t>https://docs.google.com/spreadsheets/d/1rrjlTwU5Jc-vpm5O_9QGFzBCkcXNRhuPVOZq5tb9lmA/edit?usp=sharing</a:t>
            </a:r>
            <a:endParaRPr sz="1100">
              <a:solidFill>
                <a:srgbClr val="6FA8DC"/>
              </a:solidFill>
            </a:endParaRPr>
          </a:p>
          <a:p>
            <a:pPr indent="0" lvl="0" marL="0" rtl="0" algn="l">
              <a:spcBef>
                <a:spcPts val="0"/>
              </a:spcBef>
              <a:spcAft>
                <a:spcPts val="0"/>
              </a:spcAft>
              <a:buNone/>
            </a:pPr>
            <a:r>
              <a:t/>
            </a:r>
            <a:endParaRPr sz="1100">
              <a:solidFill>
                <a:srgbClr val="6FA8DC"/>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4"/>
          <p:cNvSpPr txBox="1"/>
          <p:nvPr>
            <p:ph type="title"/>
          </p:nvPr>
        </p:nvSpPr>
        <p:spPr>
          <a:xfrm>
            <a:off x="495300" y="253345"/>
            <a:ext cx="75438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Lato"/>
                <a:ea typeface="Lato"/>
                <a:cs typeface="Lato"/>
                <a:sym typeface="Lato"/>
              </a:rPr>
              <a:t>Instagram</a:t>
            </a:r>
            <a:endParaRPr>
              <a:latin typeface="Lato"/>
              <a:ea typeface="Lato"/>
              <a:cs typeface="Lato"/>
              <a:sym typeface="Lato"/>
            </a:endParaRPr>
          </a:p>
        </p:txBody>
      </p:sp>
      <p:sp>
        <p:nvSpPr>
          <p:cNvPr id="131" name="Google Shape;131;p14"/>
          <p:cNvSpPr txBox="1"/>
          <p:nvPr>
            <p:ph idx="1" type="body"/>
          </p:nvPr>
        </p:nvSpPr>
        <p:spPr>
          <a:xfrm>
            <a:off x="647700" y="1196350"/>
            <a:ext cx="3822900" cy="3249300"/>
          </a:xfrm>
          <a:prstGeom prst="rect">
            <a:avLst/>
          </a:prstGeom>
        </p:spPr>
        <p:txBody>
          <a:bodyPr anchorCtr="0" anchor="t" bIns="34275" lIns="68575" spcFirstLastPara="1" rIns="68575" wrap="square" tIns="34275">
            <a:noAutofit/>
          </a:bodyPr>
          <a:lstStyle/>
          <a:p>
            <a:pPr indent="-304800" lvl="0" marL="457200" rtl="0" algn="l">
              <a:lnSpc>
                <a:spcPct val="115000"/>
              </a:lnSpc>
              <a:spcBef>
                <a:spcPts val="0"/>
              </a:spcBef>
              <a:spcAft>
                <a:spcPts val="0"/>
              </a:spcAft>
              <a:buClr>
                <a:srgbClr val="14496F"/>
              </a:buClr>
              <a:buSzPts val="1200"/>
              <a:buFont typeface="Lato"/>
              <a:buChar char="●"/>
            </a:pPr>
            <a:r>
              <a:rPr lang="en" sz="1200">
                <a:solidFill>
                  <a:srgbClr val="14496F"/>
                </a:solidFill>
                <a:latin typeface="Lato"/>
                <a:ea typeface="Lato"/>
                <a:cs typeface="Lato"/>
                <a:sym typeface="Lato"/>
              </a:rPr>
              <a:t>Instagram is a photo and video sharing app created in the year 2010. </a:t>
            </a:r>
            <a:endParaRPr sz="1200">
              <a:solidFill>
                <a:srgbClr val="14496F"/>
              </a:solidFill>
              <a:latin typeface="Lato"/>
              <a:ea typeface="Lato"/>
              <a:cs typeface="Lato"/>
              <a:sym typeface="Lato"/>
            </a:endParaRPr>
          </a:p>
          <a:p>
            <a:pPr indent="0" lvl="0" marL="457200" rtl="0" algn="l">
              <a:lnSpc>
                <a:spcPct val="115000"/>
              </a:lnSpc>
              <a:spcBef>
                <a:spcPts val="0"/>
              </a:spcBef>
              <a:spcAft>
                <a:spcPts val="0"/>
              </a:spcAft>
              <a:buNone/>
            </a:pPr>
            <a:r>
              <a:t/>
            </a:r>
            <a:endParaRPr sz="1200">
              <a:solidFill>
                <a:srgbClr val="14496F"/>
              </a:solidFill>
              <a:latin typeface="Lato"/>
              <a:ea typeface="Lato"/>
              <a:cs typeface="Lato"/>
              <a:sym typeface="Lato"/>
            </a:endParaRPr>
          </a:p>
          <a:p>
            <a:pPr indent="-304800" lvl="0" marL="457200" rtl="0" algn="l">
              <a:lnSpc>
                <a:spcPct val="115000"/>
              </a:lnSpc>
              <a:spcBef>
                <a:spcPts val="0"/>
              </a:spcBef>
              <a:spcAft>
                <a:spcPts val="0"/>
              </a:spcAft>
              <a:buClr>
                <a:srgbClr val="14496F"/>
              </a:buClr>
              <a:buSzPts val="1200"/>
              <a:buFont typeface="Lato"/>
              <a:buChar char="●"/>
            </a:pPr>
            <a:r>
              <a:rPr lang="en" sz="1200">
                <a:solidFill>
                  <a:srgbClr val="14496F"/>
                </a:solidFill>
                <a:latin typeface="Lato"/>
                <a:ea typeface="Lato"/>
                <a:cs typeface="Lato"/>
                <a:sym typeface="Lato"/>
              </a:rPr>
              <a:t>I</a:t>
            </a:r>
            <a:r>
              <a:rPr lang="en" sz="1200">
                <a:solidFill>
                  <a:srgbClr val="14496F"/>
                </a:solidFill>
                <a:latin typeface="Lato"/>
                <a:ea typeface="Lato"/>
                <a:cs typeface="Lato"/>
                <a:sym typeface="Lato"/>
              </a:rPr>
              <a:t>t is the 6th most popular social network worldwide with over 1 billion active users. </a:t>
            </a:r>
            <a:r>
              <a:rPr lang="en" sz="900" u="sng">
                <a:solidFill>
                  <a:schemeClr val="hlink"/>
                </a:solidFill>
                <a:latin typeface="Lato"/>
                <a:ea typeface="Lato"/>
                <a:cs typeface="Lato"/>
                <a:sym typeface="Lato"/>
                <a:hlinkClick r:id="rId3"/>
              </a:rPr>
              <a:t>https://www.statista.com/statistics/272014/global-social-networks-ranked-by-number-of-users/</a:t>
            </a:r>
            <a:endParaRPr sz="900">
              <a:solidFill>
                <a:srgbClr val="14496F"/>
              </a:solidFill>
              <a:latin typeface="Lato"/>
              <a:ea typeface="Lato"/>
              <a:cs typeface="Lato"/>
              <a:sym typeface="Lato"/>
            </a:endParaRPr>
          </a:p>
          <a:p>
            <a:pPr indent="0" lvl="0" marL="0" rtl="0" algn="l">
              <a:lnSpc>
                <a:spcPct val="115000"/>
              </a:lnSpc>
              <a:spcBef>
                <a:spcPts val="0"/>
              </a:spcBef>
              <a:spcAft>
                <a:spcPts val="0"/>
              </a:spcAft>
              <a:buNone/>
            </a:pPr>
            <a:r>
              <a:t/>
            </a:r>
            <a:endParaRPr sz="1200">
              <a:solidFill>
                <a:srgbClr val="14496F"/>
              </a:solidFill>
              <a:latin typeface="Lato"/>
              <a:ea typeface="Lato"/>
              <a:cs typeface="Lato"/>
              <a:sym typeface="Lato"/>
            </a:endParaRPr>
          </a:p>
          <a:p>
            <a:pPr indent="-304800" lvl="0" marL="457200" rtl="0" algn="l">
              <a:lnSpc>
                <a:spcPct val="115000"/>
              </a:lnSpc>
              <a:spcBef>
                <a:spcPts val="0"/>
              </a:spcBef>
              <a:spcAft>
                <a:spcPts val="0"/>
              </a:spcAft>
              <a:buClr>
                <a:srgbClr val="14496F"/>
              </a:buClr>
              <a:buSzPts val="1200"/>
              <a:buFont typeface="Lato"/>
              <a:buChar char="●"/>
            </a:pPr>
            <a:r>
              <a:rPr lang="en" sz="1200">
                <a:solidFill>
                  <a:srgbClr val="14496F"/>
                </a:solidFill>
                <a:latin typeface="Lato"/>
                <a:ea typeface="Lato"/>
                <a:cs typeface="Lato"/>
                <a:sym typeface="Lato"/>
              </a:rPr>
              <a:t>About six in 10 Instagram users log in at least once daily. It’s the second most logged in social media site for daily use after Facebook. </a:t>
            </a:r>
            <a:r>
              <a:rPr lang="en" sz="900" u="sng">
                <a:solidFill>
                  <a:srgbClr val="6B9F25"/>
                </a:solidFill>
                <a:latin typeface="Lato"/>
                <a:ea typeface="Lato"/>
                <a:cs typeface="Lato"/>
                <a:sym typeface="Lato"/>
                <a:hlinkClick r:id="rId4">
                  <a:extLst>
                    <a:ext uri="{A12FA001-AC4F-418D-AE19-62706E023703}">
                      <ahyp:hlinkClr val="tx"/>
                    </a:ext>
                  </a:extLst>
                </a:hlinkClick>
              </a:rPr>
              <a:t>https://sproutsocial.com/insights/instagram-stats/</a:t>
            </a:r>
            <a:endParaRPr sz="1300">
              <a:latin typeface="Lato"/>
              <a:ea typeface="Lato"/>
              <a:cs typeface="Lato"/>
              <a:sym typeface="Lato"/>
            </a:endParaRPr>
          </a:p>
          <a:p>
            <a:pPr indent="0" lvl="0" marL="0" rtl="0" algn="l">
              <a:lnSpc>
                <a:spcPct val="115000"/>
              </a:lnSpc>
              <a:spcBef>
                <a:spcPts val="0"/>
              </a:spcBef>
              <a:spcAft>
                <a:spcPts val="0"/>
              </a:spcAft>
              <a:buNone/>
            </a:pPr>
            <a:r>
              <a:t/>
            </a:r>
            <a:endParaRPr sz="1200">
              <a:latin typeface="Lato"/>
              <a:ea typeface="Lato"/>
              <a:cs typeface="Lato"/>
              <a:sym typeface="Lato"/>
            </a:endParaRPr>
          </a:p>
          <a:p>
            <a:pPr indent="-304800" lvl="0" marL="457200" rtl="0" algn="l">
              <a:lnSpc>
                <a:spcPct val="115000"/>
              </a:lnSpc>
              <a:spcBef>
                <a:spcPts val="0"/>
              </a:spcBef>
              <a:spcAft>
                <a:spcPts val="0"/>
              </a:spcAft>
              <a:buSzPts val="1200"/>
              <a:buFont typeface="Lato"/>
              <a:buChar char="●"/>
            </a:pPr>
            <a:r>
              <a:rPr lang="en" sz="1200">
                <a:latin typeface="Lato"/>
                <a:ea typeface="Lato"/>
                <a:cs typeface="Lato"/>
                <a:sym typeface="Lato"/>
              </a:rPr>
              <a:t>Most liked picture on Instagram: </a:t>
            </a:r>
            <a:r>
              <a:rPr lang="en" sz="900" u="sng">
                <a:solidFill>
                  <a:schemeClr val="hlink"/>
                </a:solidFill>
                <a:latin typeface="Lato"/>
                <a:ea typeface="Lato"/>
                <a:cs typeface="Lato"/>
                <a:sym typeface="Lato"/>
                <a:hlinkClick r:id="rId5"/>
              </a:rPr>
              <a:t>https://www.instagram.com/p/BsOGulcndj-/</a:t>
            </a:r>
            <a:endParaRPr sz="900">
              <a:latin typeface="Lato"/>
              <a:ea typeface="Lato"/>
              <a:cs typeface="Lato"/>
              <a:sym typeface="Lato"/>
            </a:endParaRPr>
          </a:p>
          <a:p>
            <a:pPr indent="0" lvl="0" marL="457200" rtl="0" algn="l">
              <a:lnSpc>
                <a:spcPct val="115000"/>
              </a:lnSpc>
              <a:spcBef>
                <a:spcPts val="0"/>
              </a:spcBef>
              <a:spcAft>
                <a:spcPts val="0"/>
              </a:spcAft>
              <a:buNone/>
            </a:pPr>
            <a:r>
              <a:t/>
            </a:r>
            <a:endParaRPr sz="1200">
              <a:latin typeface="Lato"/>
              <a:ea typeface="Lato"/>
              <a:cs typeface="Lato"/>
              <a:sym typeface="Lato"/>
            </a:endParaRPr>
          </a:p>
        </p:txBody>
      </p:sp>
      <p:sp>
        <p:nvSpPr>
          <p:cNvPr id="132" name="Google Shape;132;p14"/>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133" name="Google Shape;133;p14"/>
          <p:cNvPicPr preferRelativeResize="0"/>
          <p:nvPr/>
        </p:nvPicPr>
        <p:blipFill rotWithShape="1">
          <a:blip r:embed="rId6">
            <a:alphaModFix/>
          </a:blip>
          <a:srcRect b="0" l="0" r="26454" t="0"/>
          <a:stretch/>
        </p:blipFill>
        <p:spPr>
          <a:xfrm>
            <a:off x="4375700" y="1186350"/>
            <a:ext cx="4327403" cy="2988681"/>
          </a:xfrm>
          <a:prstGeom prst="rect">
            <a:avLst/>
          </a:prstGeom>
          <a:noFill/>
          <a:ln>
            <a:noFill/>
          </a:ln>
        </p:spPr>
      </p:pic>
      <p:sp>
        <p:nvSpPr>
          <p:cNvPr id="134" name="Google Shape;134;p14"/>
          <p:cNvSpPr txBox="1"/>
          <p:nvPr/>
        </p:nvSpPr>
        <p:spPr>
          <a:xfrm>
            <a:off x="4375700" y="4100501"/>
            <a:ext cx="4456500" cy="42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600" u="sng">
                <a:solidFill>
                  <a:schemeClr val="hlink"/>
                </a:solidFill>
                <a:latin typeface="Lato"/>
                <a:ea typeface="Lato"/>
                <a:cs typeface="Lato"/>
                <a:sym typeface="Lato"/>
                <a:hlinkClick r:id="rId7"/>
              </a:rPr>
              <a:t>https://www.statista.com/statistics/325587/instagram-global-age-group/#:~:text=With%20over%201%20billion%20monthly,91%20million%20Instagram%20users%20each</a:t>
            </a:r>
            <a:endParaRPr sz="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2"/>
          <p:cNvSpPr txBox="1"/>
          <p:nvPr>
            <p:ph type="title"/>
          </p:nvPr>
        </p:nvSpPr>
        <p:spPr>
          <a:xfrm>
            <a:off x="266700" y="100950"/>
            <a:ext cx="8507400" cy="10287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latin typeface="Lato"/>
                <a:ea typeface="Lato"/>
                <a:cs typeface="Lato"/>
                <a:sym typeface="Lato"/>
              </a:rPr>
              <a:t>68% of IG posts have zero mementos</a:t>
            </a:r>
            <a:endParaRPr>
              <a:latin typeface="Lato"/>
              <a:ea typeface="Lato"/>
              <a:cs typeface="Lato"/>
              <a:sym typeface="Lato"/>
            </a:endParaRPr>
          </a:p>
        </p:txBody>
      </p:sp>
      <p:sp>
        <p:nvSpPr>
          <p:cNvPr id="324" name="Google Shape;324;p32"/>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325" name="Google Shape;325;p32"/>
          <p:cNvPicPr preferRelativeResize="0"/>
          <p:nvPr/>
        </p:nvPicPr>
        <p:blipFill>
          <a:blip r:embed="rId3">
            <a:alphaModFix/>
          </a:blip>
          <a:stretch>
            <a:fillRect/>
          </a:stretch>
        </p:blipFill>
        <p:spPr>
          <a:xfrm>
            <a:off x="1188350" y="1026925"/>
            <a:ext cx="6884983" cy="37852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type="title"/>
          </p:nvPr>
        </p:nvSpPr>
        <p:spPr>
          <a:xfrm>
            <a:off x="442225" y="405750"/>
            <a:ext cx="82551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Lato"/>
                <a:ea typeface="Lato"/>
                <a:cs typeface="Lato"/>
                <a:sym typeface="Lato"/>
              </a:rPr>
              <a:t>C</a:t>
            </a:r>
            <a:r>
              <a:rPr lang="en">
                <a:latin typeface="Lato"/>
                <a:ea typeface="Lato"/>
                <a:cs typeface="Lato"/>
                <a:sym typeface="Lato"/>
              </a:rPr>
              <a:t>orrelation between likes, comments, and Mementos</a:t>
            </a:r>
            <a:endParaRPr>
              <a:latin typeface="Lato"/>
              <a:ea typeface="Lato"/>
              <a:cs typeface="Lato"/>
              <a:sym typeface="Lato"/>
            </a:endParaRPr>
          </a:p>
        </p:txBody>
      </p:sp>
      <p:sp>
        <p:nvSpPr>
          <p:cNvPr id="331" name="Google Shape;331;p33"/>
          <p:cNvSpPr txBox="1"/>
          <p:nvPr>
            <p:ph idx="1" type="body"/>
          </p:nvPr>
        </p:nvSpPr>
        <p:spPr>
          <a:xfrm>
            <a:off x="952500" y="1348740"/>
            <a:ext cx="7543800" cy="2887200"/>
          </a:xfrm>
          <a:prstGeom prst="rect">
            <a:avLst/>
          </a:prstGeom>
        </p:spPr>
        <p:txBody>
          <a:bodyPr anchorCtr="0" anchor="t" bIns="34275" lIns="68575" spcFirstLastPara="1" rIns="68575" wrap="square" tIns="34275">
            <a:noAutofit/>
          </a:bodyPr>
          <a:lstStyle/>
          <a:p>
            <a:pPr indent="0" lvl="0" marL="0" rtl="0" algn="l">
              <a:spcBef>
                <a:spcPts val="700"/>
              </a:spcBef>
              <a:spcAft>
                <a:spcPts val="0"/>
              </a:spcAft>
              <a:buNone/>
            </a:pPr>
            <a:r>
              <a:t/>
            </a:r>
            <a:endParaRPr sz="1200">
              <a:latin typeface="Lato"/>
              <a:ea typeface="Lato"/>
              <a:cs typeface="Lato"/>
              <a:sym typeface="Lato"/>
            </a:endParaRPr>
          </a:p>
          <a:p>
            <a:pPr indent="-304800" lvl="0" marL="457200" rtl="0" algn="l">
              <a:spcBef>
                <a:spcPts val="700"/>
              </a:spcBef>
              <a:spcAft>
                <a:spcPts val="0"/>
              </a:spcAft>
              <a:buSzPts val="1200"/>
              <a:buFont typeface="Lato"/>
              <a:buChar char="●"/>
            </a:pPr>
            <a:r>
              <a:rPr lang="en" sz="1200">
                <a:latin typeface="Lato"/>
                <a:ea typeface="Lato"/>
                <a:cs typeface="Lato"/>
                <a:sym typeface="Lato"/>
              </a:rPr>
              <a:t>The URLs were ranked and used to find the Kendall’s Tau-b Correlation </a:t>
            </a:r>
            <a:r>
              <a:rPr lang="en" sz="1200">
                <a:latin typeface="Lato"/>
                <a:ea typeface="Lato"/>
                <a:cs typeface="Lato"/>
                <a:sym typeface="Lato"/>
              </a:rPr>
              <a:t>Coefficient to check the correlation between:</a:t>
            </a:r>
            <a:endParaRPr sz="1200">
              <a:latin typeface="Lato"/>
              <a:ea typeface="Lato"/>
              <a:cs typeface="Lato"/>
              <a:sym typeface="Lato"/>
            </a:endParaRPr>
          </a:p>
          <a:p>
            <a:pPr indent="-304800" lvl="1" marL="914400" rtl="0" algn="l">
              <a:spcBef>
                <a:spcPts val="0"/>
              </a:spcBef>
              <a:spcAft>
                <a:spcPts val="0"/>
              </a:spcAft>
              <a:buSzPts val="1200"/>
              <a:buFont typeface="Lato"/>
              <a:buChar char="○"/>
            </a:pPr>
            <a:r>
              <a:rPr lang="en" sz="1200">
                <a:latin typeface="Lato"/>
                <a:ea typeface="Lato"/>
                <a:cs typeface="Lato"/>
                <a:sym typeface="Lato"/>
              </a:rPr>
              <a:t>Number of mementos Vs Likes</a:t>
            </a:r>
            <a:endParaRPr sz="1200">
              <a:latin typeface="Lato"/>
              <a:ea typeface="Lato"/>
              <a:cs typeface="Lato"/>
              <a:sym typeface="Lato"/>
            </a:endParaRPr>
          </a:p>
          <a:p>
            <a:pPr indent="-304800" lvl="1" marL="914400" rtl="0" algn="l">
              <a:spcBef>
                <a:spcPts val="0"/>
              </a:spcBef>
              <a:spcAft>
                <a:spcPts val="0"/>
              </a:spcAft>
              <a:buSzPts val="1200"/>
              <a:buFont typeface="Lato"/>
              <a:buChar char="○"/>
            </a:pPr>
            <a:r>
              <a:rPr lang="en" sz="1200">
                <a:latin typeface="Lato"/>
                <a:ea typeface="Lato"/>
                <a:cs typeface="Lato"/>
                <a:sym typeface="Lato"/>
              </a:rPr>
              <a:t>Number of mementos Vs Comments</a:t>
            </a:r>
            <a:endParaRPr sz="1200">
              <a:latin typeface="Lato"/>
              <a:ea typeface="Lato"/>
              <a:cs typeface="Lato"/>
              <a:sym typeface="Lato"/>
            </a:endParaRPr>
          </a:p>
          <a:p>
            <a:pPr indent="-304800" lvl="1" marL="914400" rtl="0" algn="l">
              <a:spcBef>
                <a:spcPts val="0"/>
              </a:spcBef>
              <a:spcAft>
                <a:spcPts val="0"/>
              </a:spcAft>
              <a:buSzPts val="1200"/>
              <a:buFont typeface="Lato"/>
              <a:buChar char="○"/>
            </a:pPr>
            <a:r>
              <a:rPr lang="en" sz="1200">
                <a:latin typeface="Lato"/>
                <a:ea typeface="Lato"/>
                <a:cs typeface="Lato"/>
                <a:sym typeface="Lato"/>
              </a:rPr>
              <a:t>Likes Vs Comments</a:t>
            </a:r>
            <a:endParaRPr sz="1200">
              <a:latin typeface="Lato"/>
              <a:ea typeface="Lato"/>
              <a:cs typeface="Lato"/>
              <a:sym typeface="Lato"/>
            </a:endParaRPr>
          </a:p>
          <a:p>
            <a:pPr indent="-304800" lvl="1" marL="914400" rtl="0" algn="l">
              <a:spcBef>
                <a:spcPts val="0"/>
              </a:spcBef>
              <a:spcAft>
                <a:spcPts val="0"/>
              </a:spcAft>
              <a:buSzPts val="1200"/>
              <a:buFont typeface="Lato"/>
              <a:buChar char="○"/>
            </a:pPr>
            <a:r>
              <a:rPr lang="en" sz="1200">
                <a:latin typeface="Lato"/>
                <a:ea typeface="Lato"/>
                <a:cs typeface="Lato"/>
                <a:sym typeface="Lato"/>
              </a:rPr>
              <a:t>Number of memento’s Vs Engagement: SUM(Likes, Comments)</a:t>
            </a:r>
            <a:endParaRPr sz="1200">
              <a:latin typeface="Lato"/>
              <a:ea typeface="Lato"/>
              <a:cs typeface="Lato"/>
              <a:sym typeface="Lato"/>
            </a:endParaRPr>
          </a:p>
        </p:txBody>
      </p:sp>
      <p:sp>
        <p:nvSpPr>
          <p:cNvPr id="332" name="Google Shape;332;p33"/>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pic>
        <p:nvPicPr>
          <p:cNvPr id="333" name="Google Shape;333;p33"/>
          <p:cNvPicPr preferRelativeResize="0"/>
          <p:nvPr/>
        </p:nvPicPr>
        <p:blipFill>
          <a:blip r:embed="rId3">
            <a:alphaModFix/>
          </a:blip>
          <a:stretch>
            <a:fillRect/>
          </a:stretch>
        </p:blipFill>
        <p:spPr>
          <a:xfrm>
            <a:off x="510700" y="3290100"/>
            <a:ext cx="8176101" cy="790450"/>
          </a:xfrm>
          <a:prstGeom prst="rect">
            <a:avLst/>
          </a:prstGeom>
          <a:noFill/>
          <a:ln>
            <a:noFill/>
          </a:ln>
        </p:spPr>
      </p:pic>
      <p:sp>
        <p:nvSpPr>
          <p:cNvPr id="334" name="Google Shape;334;p33"/>
          <p:cNvSpPr txBox="1"/>
          <p:nvPr/>
        </p:nvSpPr>
        <p:spPr>
          <a:xfrm>
            <a:off x="442225" y="4003150"/>
            <a:ext cx="8800800" cy="79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u="sng">
                <a:solidFill>
                  <a:srgbClr val="3D85C6"/>
                </a:solidFill>
                <a:hlinkClick r:id="rId4">
                  <a:extLst>
                    <a:ext uri="{A12FA001-AC4F-418D-AE19-62706E023703}">
                      <ahyp:hlinkClr val="tx"/>
                    </a:ext>
                  </a:extLst>
                </a:hlinkClick>
              </a:rPr>
              <a:t>https://drive.google.com/file/d/1s5LZ7GqTTzOmpqEyhSp4stSXdQpMGuOX/view?usp=sharing</a:t>
            </a:r>
            <a:endParaRPr sz="1000">
              <a:solidFill>
                <a:srgbClr val="3D85C6"/>
              </a:solidFill>
            </a:endParaRPr>
          </a:p>
          <a:p>
            <a:pPr indent="0" lvl="0" marL="0" rtl="0" algn="l">
              <a:spcBef>
                <a:spcPts val="0"/>
              </a:spcBef>
              <a:spcAft>
                <a:spcPts val="0"/>
              </a:spcAft>
              <a:buNone/>
            </a:pPr>
            <a:r>
              <a:t/>
            </a:r>
            <a:endParaRPr sz="1000">
              <a:solidFill>
                <a:srgbClr val="3D85C6"/>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4"/>
          <p:cNvSpPr txBox="1"/>
          <p:nvPr>
            <p:ph type="title"/>
          </p:nvPr>
        </p:nvSpPr>
        <p:spPr>
          <a:xfrm>
            <a:off x="342900" y="253350"/>
            <a:ext cx="8457900" cy="10287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sz="2600">
                <a:latin typeface="Lato"/>
                <a:ea typeface="Lato"/>
                <a:cs typeface="Lato"/>
                <a:sym typeface="Lato"/>
              </a:rPr>
              <a:t>Weak Positive Correlation Between Mementos and Likes</a:t>
            </a:r>
            <a:endParaRPr sz="2600">
              <a:latin typeface="Lato"/>
              <a:ea typeface="Lato"/>
              <a:cs typeface="Lato"/>
              <a:sym typeface="Lato"/>
            </a:endParaRPr>
          </a:p>
        </p:txBody>
      </p:sp>
      <p:sp>
        <p:nvSpPr>
          <p:cNvPr id="340" name="Google Shape;340;p34"/>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sp>
        <p:nvSpPr>
          <p:cNvPr id="341" name="Google Shape;341;p34"/>
          <p:cNvSpPr txBox="1"/>
          <p:nvPr/>
        </p:nvSpPr>
        <p:spPr>
          <a:xfrm>
            <a:off x="6547800" y="1870700"/>
            <a:ext cx="2137800" cy="8040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700"/>
              </a:spcBef>
              <a:spcAft>
                <a:spcPts val="0"/>
              </a:spcAft>
              <a:buNone/>
            </a:pPr>
            <a:r>
              <a:rPr b="1" lang="en">
                <a:solidFill>
                  <a:srgbClr val="3D85C6"/>
                </a:solidFill>
                <a:highlight>
                  <a:srgbClr val="FFFFFF"/>
                </a:highlight>
                <a:latin typeface="Lato"/>
                <a:ea typeface="Lato"/>
                <a:cs typeface="Lato"/>
                <a:sym typeface="Lato"/>
              </a:rPr>
              <a:t>Likes Vs Mementos:</a:t>
            </a:r>
            <a:endParaRPr b="1">
              <a:solidFill>
                <a:srgbClr val="3D85C6"/>
              </a:solidFill>
              <a:highlight>
                <a:srgbClr val="FFFFFF"/>
              </a:highlight>
              <a:latin typeface="Lato"/>
              <a:ea typeface="Lato"/>
              <a:cs typeface="Lato"/>
              <a:sym typeface="Lato"/>
            </a:endParaRPr>
          </a:p>
          <a:p>
            <a:pPr indent="457200" lvl="0" marL="0" rtl="0" algn="l">
              <a:lnSpc>
                <a:spcPct val="110000"/>
              </a:lnSpc>
              <a:spcBef>
                <a:spcPts val="700"/>
              </a:spcBef>
              <a:spcAft>
                <a:spcPts val="0"/>
              </a:spcAft>
              <a:buNone/>
            </a:pPr>
            <a:r>
              <a:rPr b="1" lang="en">
                <a:solidFill>
                  <a:srgbClr val="3D85C6"/>
                </a:solidFill>
                <a:highlight>
                  <a:srgbClr val="FFFFFF"/>
                </a:highlight>
              </a:rPr>
              <a:t>Tau-b: 0.2171644</a:t>
            </a:r>
            <a:endParaRPr b="1">
              <a:solidFill>
                <a:srgbClr val="3D85C6"/>
              </a:solidFill>
              <a:highlight>
                <a:srgbClr val="FFFFFF"/>
              </a:highlight>
            </a:endParaRPr>
          </a:p>
        </p:txBody>
      </p:sp>
      <p:pic>
        <p:nvPicPr>
          <p:cNvPr id="342" name="Google Shape;342;p34"/>
          <p:cNvPicPr preferRelativeResize="0"/>
          <p:nvPr/>
        </p:nvPicPr>
        <p:blipFill>
          <a:blip r:embed="rId3">
            <a:alphaModFix/>
          </a:blip>
          <a:stretch>
            <a:fillRect/>
          </a:stretch>
        </p:blipFill>
        <p:spPr>
          <a:xfrm>
            <a:off x="467950" y="1161650"/>
            <a:ext cx="5974373" cy="3556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5"/>
          <p:cNvSpPr txBox="1"/>
          <p:nvPr>
            <p:ph type="title"/>
          </p:nvPr>
        </p:nvSpPr>
        <p:spPr>
          <a:xfrm>
            <a:off x="284075" y="100950"/>
            <a:ext cx="87723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sz="2450">
                <a:latin typeface="Lato"/>
                <a:ea typeface="Lato"/>
                <a:cs typeface="Lato"/>
                <a:sym typeface="Lato"/>
              </a:rPr>
              <a:t>Weak Positive Correlation Between Mementos and Comments</a:t>
            </a:r>
            <a:endParaRPr sz="2450">
              <a:latin typeface="Lato"/>
              <a:ea typeface="Lato"/>
              <a:cs typeface="Lato"/>
              <a:sym typeface="Lato"/>
            </a:endParaRPr>
          </a:p>
        </p:txBody>
      </p:sp>
      <p:sp>
        <p:nvSpPr>
          <p:cNvPr id="348" name="Google Shape;348;p35"/>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349" name="Google Shape;349;p35"/>
          <p:cNvPicPr preferRelativeResize="0"/>
          <p:nvPr/>
        </p:nvPicPr>
        <p:blipFill>
          <a:blip r:embed="rId3">
            <a:alphaModFix/>
          </a:blip>
          <a:stretch>
            <a:fillRect/>
          </a:stretch>
        </p:blipFill>
        <p:spPr>
          <a:xfrm>
            <a:off x="442500" y="1129650"/>
            <a:ext cx="6004751" cy="3569575"/>
          </a:xfrm>
          <a:prstGeom prst="rect">
            <a:avLst/>
          </a:prstGeom>
          <a:noFill/>
          <a:ln>
            <a:noFill/>
          </a:ln>
        </p:spPr>
      </p:pic>
      <p:sp>
        <p:nvSpPr>
          <p:cNvPr id="350" name="Google Shape;350;p35"/>
          <p:cNvSpPr txBox="1"/>
          <p:nvPr/>
        </p:nvSpPr>
        <p:spPr>
          <a:xfrm>
            <a:off x="6553200" y="2142700"/>
            <a:ext cx="3000000" cy="7992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700"/>
              </a:spcBef>
              <a:spcAft>
                <a:spcPts val="0"/>
              </a:spcAft>
              <a:buNone/>
            </a:pPr>
            <a:r>
              <a:rPr b="1" lang="en">
                <a:solidFill>
                  <a:srgbClr val="3D85C6"/>
                </a:solidFill>
                <a:highlight>
                  <a:srgbClr val="FFFFFF"/>
                </a:highlight>
                <a:latin typeface="Lato"/>
                <a:ea typeface="Lato"/>
                <a:cs typeface="Lato"/>
                <a:sym typeface="Lato"/>
              </a:rPr>
              <a:t>Comments </a:t>
            </a:r>
            <a:r>
              <a:rPr b="1" lang="en">
                <a:solidFill>
                  <a:srgbClr val="3D85C6"/>
                </a:solidFill>
                <a:highlight>
                  <a:srgbClr val="FFFFFF"/>
                </a:highlight>
                <a:latin typeface="Lato"/>
                <a:ea typeface="Lato"/>
                <a:cs typeface="Lato"/>
                <a:sym typeface="Lato"/>
              </a:rPr>
              <a:t>Vs Mementos:</a:t>
            </a:r>
            <a:endParaRPr b="1">
              <a:solidFill>
                <a:srgbClr val="3D85C6"/>
              </a:solidFill>
              <a:highlight>
                <a:srgbClr val="FFFFFF"/>
              </a:highlight>
              <a:latin typeface="Lato"/>
              <a:ea typeface="Lato"/>
              <a:cs typeface="Lato"/>
              <a:sym typeface="Lato"/>
            </a:endParaRPr>
          </a:p>
          <a:p>
            <a:pPr indent="457200" lvl="0" marL="0" rtl="0" algn="l">
              <a:lnSpc>
                <a:spcPct val="110000"/>
              </a:lnSpc>
              <a:spcBef>
                <a:spcPts val="700"/>
              </a:spcBef>
              <a:spcAft>
                <a:spcPts val="0"/>
              </a:spcAft>
              <a:buNone/>
            </a:pPr>
            <a:r>
              <a:rPr b="1" lang="en">
                <a:solidFill>
                  <a:srgbClr val="3D85C6"/>
                </a:solidFill>
                <a:highlight>
                  <a:srgbClr val="FFFFFF"/>
                </a:highlight>
              </a:rPr>
              <a:t>Tau-b: 0.</a:t>
            </a:r>
            <a:r>
              <a:rPr b="1" lang="en">
                <a:solidFill>
                  <a:srgbClr val="3D85C6"/>
                </a:solidFill>
                <a:highlight>
                  <a:srgbClr val="FFFFFF"/>
                </a:highlight>
              </a:rPr>
              <a:t>340613</a:t>
            </a:r>
            <a:endParaRPr b="1">
              <a:solidFill>
                <a:srgbClr val="3D85C6"/>
              </a:solidFill>
              <a:highlight>
                <a:srgbClr val="FFFFFF"/>
              </a:high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36"/>
          <p:cNvSpPr txBox="1"/>
          <p:nvPr>
            <p:ph type="title"/>
          </p:nvPr>
        </p:nvSpPr>
        <p:spPr>
          <a:xfrm>
            <a:off x="268300" y="405750"/>
            <a:ext cx="8488500" cy="7998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sz="2400">
                <a:latin typeface="Lato"/>
                <a:ea typeface="Lato"/>
                <a:cs typeface="Lato"/>
                <a:sym typeface="Lato"/>
              </a:rPr>
              <a:t>Moderately</a:t>
            </a:r>
            <a:r>
              <a:rPr lang="en" sz="2400">
                <a:latin typeface="Lato"/>
                <a:ea typeface="Lato"/>
                <a:cs typeface="Lato"/>
                <a:sym typeface="Lato"/>
              </a:rPr>
              <a:t> Positive Correlation Between Likes and Comments</a:t>
            </a:r>
            <a:endParaRPr sz="2400">
              <a:latin typeface="Lato"/>
              <a:ea typeface="Lato"/>
              <a:cs typeface="Lato"/>
              <a:sym typeface="Lato"/>
            </a:endParaRPr>
          </a:p>
          <a:p>
            <a:pPr indent="0" lvl="0" marL="0" rtl="0" algn="l">
              <a:spcBef>
                <a:spcPts val="0"/>
              </a:spcBef>
              <a:spcAft>
                <a:spcPts val="0"/>
              </a:spcAft>
              <a:buNone/>
            </a:pPr>
            <a:r>
              <a:t/>
            </a:r>
            <a:endParaRPr sz="2400">
              <a:latin typeface="Lato"/>
              <a:ea typeface="Lato"/>
              <a:cs typeface="Lato"/>
              <a:sym typeface="Lato"/>
            </a:endParaRPr>
          </a:p>
        </p:txBody>
      </p:sp>
      <p:sp>
        <p:nvSpPr>
          <p:cNvPr id="356" name="Google Shape;356;p36"/>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357" name="Google Shape;357;p36"/>
          <p:cNvPicPr preferRelativeResize="0"/>
          <p:nvPr/>
        </p:nvPicPr>
        <p:blipFill>
          <a:blip r:embed="rId3">
            <a:alphaModFix/>
          </a:blip>
          <a:stretch>
            <a:fillRect/>
          </a:stretch>
        </p:blipFill>
        <p:spPr>
          <a:xfrm>
            <a:off x="436225" y="1073550"/>
            <a:ext cx="6006326" cy="3580599"/>
          </a:xfrm>
          <a:prstGeom prst="rect">
            <a:avLst/>
          </a:prstGeom>
          <a:noFill/>
          <a:ln>
            <a:noFill/>
          </a:ln>
        </p:spPr>
      </p:pic>
      <p:sp>
        <p:nvSpPr>
          <p:cNvPr id="358" name="Google Shape;358;p36"/>
          <p:cNvSpPr txBox="1"/>
          <p:nvPr/>
        </p:nvSpPr>
        <p:spPr>
          <a:xfrm>
            <a:off x="6705600" y="2142700"/>
            <a:ext cx="3000000" cy="7992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700"/>
              </a:spcBef>
              <a:spcAft>
                <a:spcPts val="0"/>
              </a:spcAft>
              <a:buNone/>
            </a:pPr>
            <a:r>
              <a:rPr b="1" lang="en">
                <a:solidFill>
                  <a:srgbClr val="3D85C6"/>
                </a:solidFill>
                <a:highlight>
                  <a:srgbClr val="FFFFFF"/>
                </a:highlight>
                <a:latin typeface="Lato"/>
                <a:ea typeface="Lato"/>
                <a:cs typeface="Lato"/>
                <a:sym typeface="Lato"/>
              </a:rPr>
              <a:t>Likes</a:t>
            </a:r>
            <a:r>
              <a:rPr b="1" lang="en">
                <a:solidFill>
                  <a:srgbClr val="3D85C6"/>
                </a:solidFill>
                <a:highlight>
                  <a:srgbClr val="FFFFFF"/>
                </a:highlight>
                <a:latin typeface="Lato"/>
                <a:ea typeface="Lato"/>
                <a:cs typeface="Lato"/>
                <a:sym typeface="Lato"/>
              </a:rPr>
              <a:t> Vs Comments:</a:t>
            </a:r>
            <a:endParaRPr b="1">
              <a:solidFill>
                <a:srgbClr val="3D85C6"/>
              </a:solidFill>
              <a:highlight>
                <a:srgbClr val="FFFFFF"/>
              </a:highlight>
              <a:latin typeface="Lato"/>
              <a:ea typeface="Lato"/>
              <a:cs typeface="Lato"/>
              <a:sym typeface="Lato"/>
            </a:endParaRPr>
          </a:p>
          <a:p>
            <a:pPr indent="457200" lvl="0" marL="0" rtl="0" algn="l">
              <a:lnSpc>
                <a:spcPct val="110000"/>
              </a:lnSpc>
              <a:spcBef>
                <a:spcPts val="700"/>
              </a:spcBef>
              <a:spcAft>
                <a:spcPts val="0"/>
              </a:spcAft>
              <a:buNone/>
            </a:pPr>
            <a:r>
              <a:rPr b="1" lang="en">
                <a:solidFill>
                  <a:srgbClr val="3D85C6"/>
                </a:solidFill>
                <a:highlight>
                  <a:srgbClr val="FFFFFF"/>
                </a:highlight>
              </a:rPr>
              <a:t>Tau-b: 0.</a:t>
            </a:r>
            <a:r>
              <a:rPr b="1" lang="en">
                <a:solidFill>
                  <a:srgbClr val="3D85C6"/>
                </a:solidFill>
                <a:highlight>
                  <a:srgbClr val="FFFFFF"/>
                </a:highlight>
              </a:rPr>
              <a:t>551134</a:t>
            </a:r>
            <a:endParaRPr b="1">
              <a:solidFill>
                <a:srgbClr val="3D85C6"/>
              </a:solidFill>
              <a:highlight>
                <a:srgbClr val="FFFFFF"/>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37"/>
          <p:cNvSpPr txBox="1"/>
          <p:nvPr>
            <p:ph type="title"/>
          </p:nvPr>
        </p:nvSpPr>
        <p:spPr>
          <a:xfrm>
            <a:off x="495300" y="329550"/>
            <a:ext cx="83481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sz="2200">
                <a:latin typeface="Lato"/>
                <a:ea typeface="Lato"/>
                <a:cs typeface="Lato"/>
                <a:sym typeface="Lato"/>
              </a:rPr>
              <a:t>Weak Positive Correlation Between </a:t>
            </a:r>
            <a:r>
              <a:rPr lang="en" sz="2200">
                <a:latin typeface="Lato"/>
                <a:ea typeface="Lato"/>
                <a:cs typeface="Lato"/>
                <a:sym typeface="Lato"/>
              </a:rPr>
              <a:t>Mementos and Engagement: SUM(Likes, Comments)</a:t>
            </a:r>
            <a:endParaRPr sz="2200">
              <a:latin typeface="Lato"/>
              <a:ea typeface="Lato"/>
              <a:cs typeface="Lato"/>
              <a:sym typeface="Lato"/>
            </a:endParaRPr>
          </a:p>
        </p:txBody>
      </p:sp>
      <p:sp>
        <p:nvSpPr>
          <p:cNvPr id="364" name="Google Shape;364;p37"/>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365" name="Google Shape;365;p37"/>
          <p:cNvPicPr preferRelativeResize="0"/>
          <p:nvPr/>
        </p:nvPicPr>
        <p:blipFill>
          <a:blip r:embed="rId3">
            <a:alphaModFix/>
          </a:blip>
          <a:stretch>
            <a:fillRect/>
          </a:stretch>
        </p:blipFill>
        <p:spPr>
          <a:xfrm>
            <a:off x="571500" y="1319975"/>
            <a:ext cx="5836597" cy="3480450"/>
          </a:xfrm>
          <a:prstGeom prst="rect">
            <a:avLst/>
          </a:prstGeom>
          <a:noFill/>
          <a:ln>
            <a:noFill/>
          </a:ln>
        </p:spPr>
      </p:pic>
      <p:sp>
        <p:nvSpPr>
          <p:cNvPr id="366" name="Google Shape;366;p37"/>
          <p:cNvSpPr txBox="1"/>
          <p:nvPr/>
        </p:nvSpPr>
        <p:spPr>
          <a:xfrm>
            <a:off x="6477000" y="2295100"/>
            <a:ext cx="3000000" cy="7992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700"/>
              </a:spcBef>
              <a:spcAft>
                <a:spcPts val="0"/>
              </a:spcAft>
              <a:buNone/>
            </a:pPr>
            <a:r>
              <a:rPr b="1" lang="en">
                <a:solidFill>
                  <a:srgbClr val="3D85C6"/>
                </a:solidFill>
                <a:highlight>
                  <a:srgbClr val="FFFFFF"/>
                </a:highlight>
                <a:latin typeface="Lato"/>
                <a:ea typeface="Lato"/>
                <a:cs typeface="Lato"/>
                <a:sym typeface="Lato"/>
              </a:rPr>
              <a:t>Engagement</a:t>
            </a:r>
            <a:r>
              <a:rPr b="1" lang="en">
                <a:solidFill>
                  <a:srgbClr val="3D85C6"/>
                </a:solidFill>
                <a:highlight>
                  <a:srgbClr val="FFFFFF"/>
                </a:highlight>
                <a:latin typeface="Lato"/>
                <a:ea typeface="Lato"/>
                <a:cs typeface="Lato"/>
                <a:sym typeface="Lato"/>
              </a:rPr>
              <a:t> Vs Mementos:</a:t>
            </a:r>
            <a:endParaRPr b="1">
              <a:solidFill>
                <a:srgbClr val="3D85C6"/>
              </a:solidFill>
              <a:highlight>
                <a:srgbClr val="FFFFFF"/>
              </a:highlight>
              <a:latin typeface="Lato"/>
              <a:ea typeface="Lato"/>
              <a:cs typeface="Lato"/>
              <a:sym typeface="Lato"/>
            </a:endParaRPr>
          </a:p>
          <a:p>
            <a:pPr indent="457200" lvl="0" marL="0" rtl="0" algn="l">
              <a:lnSpc>
                <a:spcPct val="110000"/>
              </a:lnSpc>
              <a:spcBef>
                <a:spcPts val="700"/>
              </a:spcBef>
              <a:spcAft>
                <a:spcPts val="0"/>
              </a:spcAft>
              <a:buNone/>
            </a:pPr>
            <a:r>
              <a:rPr b="1" lang="en">
                <a:solidFill>
                  <a:srgbClr val="3D85C6"/>
                </a:solidFill>
                <a:highlight>
                  <a:srgbClr val="FFFFFF"/>
                </a:highlight>
              </a:rPr>
              <a:t>Tau-b: 0.</a:t>
            </a:r>
            <a:r>
              <a:rPr b="1" lang="en">
                <a:solidFill>
                  <a:srgbClr val="3D85C6"/>
                </a:solidFill>
                <a:highlight>
                  <a:srgbClr val="FFFFFF"/>
                </a:highlight>
              </a:rPr>
              <a:t>2203515</a:t>
            </a:r>
            <a:endParaRPr b="1">
              <a:solidFill>
                <a:srgbClr val="3D85C6"/>
              </a:solidFill>
              <a:highlight>
                <a:srgbClr val="FFFFFF"/>
              </a:high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8"/>
          <p:cNvSpPr txBox="1"/>
          <p:nvPr>
            <p:ph type="title"/>
          </p:nvPr>
        </p:nvSpPr>
        <p:spPr>
          <a:xfrm>
            <a:off x="286450" y="303200"/>
            <a:ext cx="8580600" cy="10287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latin typeface="Lato"/>
                <a:ea typeface="Lato"/>
                <a:cs typeface="Lato"/>
                <a:sym typeface="Lato"/>
              </a:rPr>
              <a:t>Key Takeaways:</a:t>
            </a:r>
            <a:endParaRPr>
              <a:latin typeface="Lato"/>
              <a:ea typeface="Lato"/>
              <a:cs typeface="Lato"/>
              <a:sym typeface="Lato"/>
            </a:endParaRPr>
          </a:p>
        </p:txBody>
      </p:sp>
      <p:sp>
        <p:nvSpPr>
          <p:cNvPr id="372" name="Google Shape;372;p38"/>
          <p:cNvSpPr txBox="1"/>
          <p:nvPr>
            <p:ph idx="1" type="body"/>
          </p:nvPr>
        </p:nvSpPr>
        <p:spPr>
          <a:xfrm>
            <a:off x="1790850" y="1272550"/>
            <a:ext cx="6058500" cy="2887200"/>
          </a:xfrm>
          <a:prstGeom prst="rect">
            <a:avLst/>
          </a:prstGeom>
        </p:spPr>
        <p:txBody>
          <a:bodyPr anchorCtr="0" anchor="t" bIns="34275" lIns="68575" spcFirstLastPara="1" rIns="68575" wrap="square" tIns="34275">
            <a:noAutofit/>
          </a:bodyPr>
          <a:lstStyle/>
          <a:p>
            <a:pPr indent="-342900" lvl="0" marL="457200" rtl="0" algn="just">
              <a:spcBef>
                <a:spcPts val="700"/>
              </a:spcBef>
              <a:spcAft>
                <a:spcPts val="0"/>
              </a:spcAft>
              <a:buSzPts val="1800"/>
              <a:buFont typeface="Lato"/>
              <a:buChar char="●"/>
            </a:pPr>
            <a:r>
              <a:rPr lang="en" sz="1500">
                <a:latin typeface="Lato"/>
                <a:ea typeface="Lato"/>
                <a:cs typeface="Lato"/>
                <a:sym typeface="Lato"/>
              </a:rPr>
              <a:t>There's a weak positive correlation between engagement and archiving</a:t>
            </a:r>
            <a:endParaRPr sz="1500">
              <a:latin typeface="Lato"/>
              <a:ea typeface="Lato"/>
              <a:cs typeface="Lato"/>
              <a:sym typeface="Lato"/>
            </a:endParaRPr>
          </a:p>
          <a:p>
            <a:pPr indent="-342900" lvl="1" marL="914400" rtl="0" algn="just">
              <a:spcBef>
                <a:spcPts val="0"/>
              </a:spcBef>
              <a:spcAft>
                <a:spcPts val="0"/>
              </a:spcAft>
              <a:buSzPts val="1800"/>
              <a:buFont typeface="Lato"/>
              <a:buChar char="○"/>
            </a:pPr>
            <a:r>
              <a:rPr lang="en" sz="1500">
                <a:latin typeface="Lato"/>
                <a:ea typeface="Lato"/>
                <a:cs typeface="Lato"/>
                <a:sym typeface="Lato"/>
              </a:rPr>
              <a:t>General norm is that number of copies in web archives act as a proxy for checking how popular an URL is.</a:t>
            </a:r>
            <a:r>
              <a:rPr lang="en" sz="1500">
                <a:latin typeface="Lato"/>
                <a:ea typeface="Lato"/>
                <a:cs typeface="Lato"/>
                <a:sym typeface="Lato"/>
              </a:rPr>
              <a:t> </a:t>
            </a:r>
            <a:endParaRPr sz="1500">
              <a:latin typeface="Lato"/>
              <a:ea typeface="Lato"/>
              <a:cs typeface="Lato"/>
              <a:sym typeface="Lato"/>
            </a:endParaRPr>
          </a:p>
          <a:p>
            <a:pPr indent="0" lvl="0" marL="457200" rtl="0" algn="just">
              <a:spcBef>
                <a:spcPts val="700"/>
              </a:spcBef>
              <a:spcAft>
                <a:spcPts val="0"/>
              </a:spcAft>
              <a:buNone/>
            </a:pPr>
            <a:r>
              <a:t/>
            </a:r>
            <a:endParaRPr sz="1500">
              <a:latin typeface="Lato"/>
              <a:ea typeface="Lato"/>
              <a:cs typeface="Lato"/>
              <a:sym typeface="Lato"/>
            </a:endParaRPr>
          </a:p>
          <a:p>
            <a:pPr indent="-342900" lvl="0" marL="457200" rtl="0" algn="just">
              <a:spcBef>
                <a:spcPts val="700"/>
              </a:spcBef>
              <a:spcAft>
                <a:spcPts val="0"/>
              </a:spcAft>
              <a:buSzPts val="1800"/>
              <a:buFont typeface="Lato"/>
              <a:buChar char="●"/>
            </a:pPr>
            <a:r>
              <a:rPr lang="en" sz="1500">
                <a:latin typeface="Lato"/>
                <a:ea typeface="Lato"/>
                <a:cs typeface="Lato"/>
                <a:sym typeface="Lato"/>
              </a:rPr>
              <a:t>In this case, </a:t>
            </a:r>
            <a:r>
              <a:rPr lang="en" sz="1500">
                <a:latin typeface="Lato"/>
                <a:ea typeface="Lato"/>
                <a:cs typeface="Lato"/>
                <a:sym typeface="Lato"/>
              </a:rPr>
              <a:t>Katy Perry is the 20th most popular person on IG, still, only </a:t>
            </a:r>
            <a:r>
              <a:rPr lang="en" sz="1500">
                <a:latin typeface="Lato"/>
                <a:ea typeface="Lato"/>
                <a:cs typeface="Lato"/>
                <a:sym typeface="Lato"/>
              </a:rPr>
              <a:t>1/3rd </a:t>
            </a:r>
            <a:r>
              <a:rPr lang="en" sz="1500">
                <a:latin typeface="Lato"/>
                <a:ea typeface="Lato"/>
                <a:cs typeface="Lato"/>
                <a:sym typeface="Lato"/>
              </a:rPr>
              <a:t>(1122 out of 1642) </a:t>
            </a:r>
            <a:r>
              <a:rPr lang="en" sz="1500">
                <a:latin typeface="Lato"/>
                <a:ea typeface="Lato"/>
                <a:cs typeface="Lato"/>
                <a:sym typeface="Lato"/>
              </a:rPr>
              <a:t>posts are archived. </a:t>
            </a:r>
            <a:endParaRPr sz="1500">
              <a:latin typeface="Lato"/>
              <a:ea typeface="Lato"/>
              <a:cs typeface="Lato"/>
              <a:sym typeface="Lato"/>
            </a:endParaRPr>
          </a:p>
          <a:p>
            <a:pPr indent="0" lvl="0" marL="457200" rtl="0" algn="just">
              <a:spcBef>
                <a:spcPts val="700"/>
              </a:spcBef>
              <a:spcAft>
                <a:spcPts val="0"/>
              </a:spcAft>
              <a:buNone/>
            </a:pPr>
            <a:r>
              <a:t/>
            </a:r>
            <a:endParaRPr sz="1500">
              <a:latin typeface="Lato"/>
              <a:ea typeface="Lato"/>
              <a:cs typeface="Lato"/>
              <a:sym typeface="Lato"/>
            </a:endParaRPr>
          </a:p>
          <a:p>
            <a:pPr indent="-342900" lvl="0" marL="457200" rtl="0" algn="just">
              <a:spcBef>
                <a:spcPts val="700"/>
              </a:spcBef>
              <a:spcAft>
                <a:spcPts val="0"/>
              </a:spcAft>
              <a:buSzPts val="1800"/>
              <a:buFont typeface="Lato"/>
              <a:buChar char="●"/>
            </a:pPr>
            <a:r>
              <a:rPr lang="en" sz="1500">
                <a:latin typeface="Lato"/>
                <a:ea typeface="Lato"/>
                <a:cs typeface="Lato"/>
                <a:sym typeface="Lato"/>
              </a:rPr>
              <a:t>Twitter is well-archived, Facebook is not well-archived as compared to Twitter, but they're both miles ahead of IG.</a:t>
            </a:r>
            <a:endParaRPr sz="1500">
              <a:latin typeface="Lato"/>
              <a:ea typeface="Lato"/>
              <a:cs typeface="Lato"/>
              <a:sym typeface="Lato"/>
            </a:endParaRPr>
          </a:p>
        </p:txBody>
      </p:sp>
      <p:sp>
        <p:nvSpPr>
          <p:cNvPr id="373" name="Google Shape;373;p38"/>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5"/>
          <p:cNvSpPr txBox="1"/>
          <p:nvPr>
            <p:ph type="title"/>
          </p:nvPr>
        </p:nvSpPr>
        <p:spPr>
          <a:xfrm>
            <a:off x="342900" y="100945"/>
            <a:ext cx="7543800" cy="1028700"/>
          </a:xfrm>
          <a:prstGeom prst="rect">
            <a:avLst/>
          </a:prstGeom>
        </p:spPr>
        <p:txBody>
          <a:bodyPr anchorCtr="0" anchor="ctr" bIns="34275" lIns="68575" spcFirstLastPara="1" rIns="68575" wrap="square" tIns="34275">
            <a:noAutofit/>
          </a:bodyPr>
          <a:lstStyle/>
          <a:p>
            <a:pPr indent="0" lvl="0" marL="457200" rtl="0" algn="l">
              <a:spcBef>
                <a:spcPts val="0"/>
              </a:spcBef>
              <a:spcAft>
                <a:spcPts val="0"/>
              </a:spcAft>
              <a:buNone/>
            </a:pPr>
            <a:r>
              <a:rPr lang="en">
                <a:latin typeface="Lato"/>
                <a:ea typeface="Lato"/>
                <a:cs typeface="Lato"/>
                <a:sym typeface="Lato"/>
              </a:rPr>
              <a:t>Katy Perry as a proxy for all of Instagram</a:t>
            </a:r>
            <a:endParaRPr>
              <a:latin typeface="Lato"/>
              <a:ea typeface="Lato"/>
              <a:cs typeface="Lato"/>
              <a:sym typeface="Lato"/>
            </a:endParaRPr>
          </a:p>
        </p:txBody>
      </p:sp>
      <p:sp>
        <p:nvSpPr>
          <p:cNvPr id="140" name="Google Shape;140;p15"/>
          <p:cNvSpPr txBox="1"/>
          <p:nvPr>
            <p:ph idx="1" type="body"/>
          </p:nvPr>
        </p:nvSpPr>
        <p:spPr>
          <a:xfrm>
            <a:off x="4838700" y="1805950"/>
            <a:ext cx="3584100" cy="2441100"/>
          </a:xfrm>
          <a:prstGeom prst="rect">
            <a:avLst/>
          </a:prstGeom>
        </p:spPr>
        <p:txBody>
          <a:bodyPr anchorCtr="0" anchor="t" bIns="34275" lIns="68575" spcFirstLastPara="1" rIns="68575" wrap="square" tIns="34275">
            <a:noAutofit/>
          </a:bodyPr>
          <a:lstStyle/>
          <a:p>
            <a:pPr indent="-311150" lvl="0" marL="457200" rtl="0" algn="l">
              <a:lnSpc>
                <a:spcPct val="115000"/>
              </a:lnSpc>
              <a:spcBef>
                <a:spcPts val="0"/>
              </a:spcBef>
              <a:spcAft>
                <a:spcPts val="0"/>
              </a:spcAft>
              <a:buClr>
                <a:srgbClr val="14496F"/>
              </a:buClr>
              <a:buSzPts val="1300"/>
              <a:buFont typeface="Lato"/>
              <a:buChar char="●"/>
            </a:pPr>
            <a:r>
              <a:rPr lang="en" sz="1300">
                <a:solidFill>
                  <a:srgbClr val="14496F"/>
                </a:solidFill>
                <a:latin typeface="Lato"/>
                <a:ea typeface="Lato"/>
                <a:cs typeface="Lato"/>
                <a:sym typeface="Lato"/>
              </a:rPr>
              <a:t>She</a:t>
            </a:r>
            <a:r>
              <a:rPr lang="en" sz="1300">
                <a:solidFill>
                  <a:srgbClr val="14496F"/>
                </a:solidFill>
                <a:latin typeface="Lato"/>
                <a:ea typeface="Lato"/>
                <a:cs typeface="Lato"/>
                <a:sym typeface="Lato"/>
              </a:rPr>
              <a:t> is the 20th most popular account in instagram with over 100 million followers.</a:t>
            </a:r>
            <a:r>
              <a:rPr lang="en" sz="1300">
                <a:solidFill>
                  <a:srgbClr val="14496F"/>
                </a:solidFill>
                <a:latin typeface="Lato"/>
                <a:ea typeface="Lato"/>
                <a:cs typeface="Lato"/>
                <a:sym typeface="Lato"/>
              </a:rPr>
              <a:t>         	</a:t>
            </a:r>
            <a:r>
              <a:rPr lang="en" sz="900" u="sng">
                <a:solidFill>
                  <a:schemeClr val="hlink"/>
                </a:solidFill>
                <a:latin typeface="Lato"/>
                <a:ea typeface="Lato"/>
                <a:cs typeface="Lato"/>
                <a:sym typeface="Lato"/>
                <a:hlinkClick r:id="rId3"/>
              </a:rPr>
              <a:t>https://www.brandwatch.com/blog/top-most-instagram-followers/</a:t>
            </a:r>
            <a:endParaRPr sz="900">
              <a:solidFill>
                <a:srgbClr val="000000"/>
              </a:solidFill>
              <a:latin typeface="Arial"/>
              <a:ea typeface="Arial"/>
              <a:cs typeface="Arial"/>
              <a:sym typeface="Arial"/>
            </a:endParaRPr>
          </a:p>
          <a:p>
            <a:pPr indent="0" lvl="0" marL="1371600" rtl="0" algn="l">
              <a:lnSpc>
                <a:spcPct val="115000"/>
              </a:lnSpc>
              <a:spcBef>
                <a:spcPts val="0"/>
              </a:spcBef>
              <a:spcAft>
                <a:spcPts val="0"/>
              </a:spcAft>
              <a:buNone/>
            </a:pPr>
            <a:r>
              <a:t/>
            </a:r>
            <a:endParaRPr sz="1300">
              <a:solidFill>
                <a:srgbClr val="14496F"/>
              </a:solidFill>
              <a:latin typeface="Lato"/>
              <a:ea typeface="Lato"/>
              <a:cs typeface="Lato"/>
              <a:sym typeface="Lato"/>
            </a:endParaRPr>
          </a:p>
          <a:p>
            <a:pPr indent="0" lvl="0" marL="914400" rtl="0" algn="l">
              <a:lnSpc>
                <a:spcPct val="115000"/>
              </a:lnSpc>
              <a:spcBef>
                <a:spcPts val="0"/>
              </a:spcBef>
              <a:spcAft>
                <a:spcPts val="0"/>
              </a:spcAft>
              <a:buNone/>
            </a:pPr>
            <a:r>
              <a:t/>
            </a:r>
            <a:endParaRPr sz="1300">
              <a:solidFill>
                <a:srgbClr val="14496F"/>
              </a:solidFill>
              <a:latin typeface="Lato"/>
              <a:ea typeface="Lato"/>
              <a:cs typeface="Lato"/>
              <a:sym typeface="Lato"/>
            </a:endParaRPr>
          </a:p>
          <a:p>
            <a:pPr indent="-311150" lvl="0" marL="457200" rtl="0" algn="l">
              <a:lnSpc>
                <a:spcPct val="115000"/>
              </a:lnSpc>
              <a:spcBef>
                <a:spcPts val="0"/>
              </a:spcBef>
              <a:spcAft>
                <a:spcPts val="0"/>
              </a:spcAft>
              <a:buClr>
                <a:srgbClr val="14496F"/>
              </a:buClr>
              <a:buSzPts val="1300"/>
              <a:buFont typeface="Lato"/>
              <a:buChar char="●"/>
            </a:pPr>
            <a:r>
              <a:rPr lang="en" sz="1300">
                <a:solidFill>
                  <a:srgbClr val="14496F"/>
                </a:solidFill>
                <a:latin typeface="Lato"/>
                <a:ea typeface="Lato"/>
                <a:cs typeface="Lato"/>
                <a:sym typeface="Lato"/>
              </a:rPr>
              <a:t>She has ~1600 posts in her I</a:t>
            </a:r>
            <a:r>
              <a:rPr lang="en" sz="1300">
                <a:solidFill>
                  <a:srgbClr val="14496F"/>
                </a:solidFill>
                <a:latin typeface="Lato"/>
                <a:ea typeface="Lato"/>
                <a:cs typeface="Lato"/>
                <a:sym typeface="Lato"/>
              </a:rPr>
              <a:t>nstagram</a:t>
            </a:r>
            <a:r>
              <a:rPr lang="en" sz="1300">
                <a:solidFill>
                  <a:srgbClr val="14496F"/>
                </a:solidFill>
                <a:latin typeface="Lato"/>
                <a:ea typeface="Lato"/>
                <a:cs typeface="Lato"/>
                <a:sym typeface="Lato"/>
              </a:rPr>
              <a:t> feed which is a moderate number of posts to be individually investigated</a:t>
            </a:r>
            <a:r>
              <a:rPr lang="en" sz="1300">
                <a:solidFill>
                  <a:srgbClr val="14496F"/>
                </a:solidFill>
                <a:latin typeface="Lato"/>
                <a:ea typeface="Lato"/>
                <a:cs typeface="Lato"/>
                <a:sym typeface="Lato"/>
              </a:rPr>
              <a:t>.</a:t>
            </a:r>
            <a:endParaRPr sz="1300">
              <a:solidFill>
                <a:srgbClr val="14496F"/>
              </a:solidFill>
              <a:latin typeface="Lato"/>
              <a:ea typeface="Lato"/>
              <a:cs typeface="Lato"/>
              <a:sym typeface="Lato"/>
            </a:endParaRPr>
          </a:p>
          <a:p>
            <a:pPr indent="0" lvl="0" marL="0" rtl="0" algn="l">
              <a:lnSpc>
                <a:spcPct val="115000"/>
              </a:lnSpc>
              <a:spcBef>
                <a:spcPts val="0"/>
              </a:spcBef>
              <a:spcAft>
                <a:spcPts val="0"/>
              </a:spcAft>
              <a:buNone/>
            </a:pPr>
            <a:r>
              <a:t/>
            </a:r>
            <a:endParaRPr sz="1300">
              <a:solidFill>
                <a:srgbClr val="14496F"/>
              </a:solidFill>
              <a:latin typeface="Lato"/>
              <a:ea typeface="Lato"/>
              <a:cs typeface="Lato"/>
              <a:sym typeface="Lato"/>
            </a:endParaRPr>
          </a:p>
          <a:p>
            <a:pPr indent="0" lvl="0" marL="0" rtl="0" algn="l">
              <a:lnSpc>
                <a:spcPct val="115000"/>
              </a:lnSpc>
              <a:spcBef>
                <a:spcPts val="0"/>
              </a:spcBef>
              <a:spcAft>
                <a:spcPts val="0"/>
              </a:spcAft>
              <a:buNone/>
            </a:pPr>
            <a:r>
              <a:t/>
            </a:r>
            <a:endParaRPr sz="1300">
              <a:solidFill>
                <a:srgbClr val="14496F"/>
              </a:solidFill>
              <a:latin typeface="Lato"/>
              <a:ea typeface="Lato"/>
              <a:cs typeface="Lato"/>
              <a:sym typeface="Lato"/>
            </a:endParaRPr>
          </a:p>
          <a:p>
            <a:pPr indent="0" lvl="0" marL="1371600" rtl="0" algn="l">
              <a:lnSpc>
                <a:spcPct val="115000"/>
              </a:lnSpc>
              <a:spcBef>
                <a:spcPts val="0"/>
              </a:spcBef>
              <a:spcAft>
                <a:spcPts val="0"/>
              </a:spcAft>
              <a:buNone/>
            </a:pPr>
            <a:r>
              <a:t/>
            </a:r>
            <a:endParaRPr sz="1300">
              <a:latin typeface="Lato"/>
              <a:ea typeface="Lato"/>
              <a:cs typeface="Lato"/>
              <a:sym typeface="Lato"/>
            </a:endParaRPr>
          </a:p>
        </p:txBody>
      </p:sp>
      <p:sp>
        <p:nvSpPr>
          <p:cNvPr id="141" name="Google Shape;141;p15"/>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142" name="Google Shape;142;p15"/>
          <p:cNvPicPr preferRelativeResize="0"/>
          <p:nvPr/>
        </p:nvPicPr>
        <p:blipFill>
          <a:blip r:embed="rId4">
            <a:alphaModFix/>
          </a:blip>
          <a:stretch>
            <a:fillRect/>
          </a:stretch>
        </p:blipFill>
        <p:spPr>
          <a:xfrm>
            <a:off x="1219325" y="1049725"/>
            <a:ext cx="3482675" cy="3750701"/>
          </a:xfrm>
          <a:prstGeom prst="rect">
            <a:avLst/>
          </a:prstGeom>
          <a:noFill/>
          <a:ln>
            <a:noFill/>
          </a:ln>
        </p:spPr>
      </p:pic>
      <p:sp>
        <p:nvSpPr>
          <p:cNvPr id="143" name="Google Shape;143;p15"/>
          <p:cNvSpPr/>
          <p:nvPr/>
        </p:nvSpPr>
        <p:spPr>
          <a:xfrm>
            <a:off x="2932833" y="1850649"/>
            <a:ext cx="587700" cy="1734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6"/>
          <p:cNvSpPr txBox="1"/>
          <p:nvPr>
            <p:ph type="title"/>
          </p:nvPr>
        </p:nvSpPr>
        <p:spPr>
          <a:xfrm>
            <a:off x="647700" y="329545"/>
            <a:ext cx="75438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Lato"/>
                <a:ea typeface="Lato"/>
                <a:cs typeface="Lato"/>
                <a:sym typeface="Lato"/>
              </a:rPr>
              <a:t>Katy post the same info across all platforms</a:t>
            </a:r>
            <a:endParaRPr>
              <a:latin typeface="Lato"/>
              <a:ea typeface="Lato"/>
              <a:cs typeface="Lato"/>
              <a:sym typeface="Lato"/>
            </a:endParaRPr>
          </a:p>
          <a:p>
            <a:pPr indent="0" lvl="0" marL="0" rtl="0" algn="l">
              <a:spcBef>
                <a:spcPts val="0"/>
              </a:spcBef>
              <a:spcAft>
                <a:spcPts val="0"/>
              </a:spcAft>
              <a:buNone/>
            </a:pPr>
            <a:r>
              <a:rPr lang="en" sz="2200">
                <a:latin typeface="Lato"/>
                <a:ea typeface="Lato"/>
                <a:cs typeface="Lato"/>
                <a:sym typeface="Lato"/>
              </a:rPr>
              <a:t>Instagram, Facebook, and Twitter</a:t>
            </a:r>
            <a:endParaRPr>
              <a:latin typeface="Lato"/>
              <a:ea typeface="Lato"/>
              <a:cs typeface="Lato"/>
              <a:sym typeface="Lato"/>
            </a:endParaRPr>
          </a:p>
        </p:txBody>
      </p:sp>
      <p:sp>
        <p:nvSpPr>
          <p:cNvPr id="149" name="Google Shape;149;p16"/>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150" name="Google Shape;150;p16"/>
          <p:cNvPicPr preferRelativeResize="0"/>
          <p:nvPr/>
        </p:nvPicPr>
        <p:blipFill>
          <a:blip r:embed="rId3">
            <a:alphaModFix/>
          </a:blip>
          <a:stretch>
            <a:fillRect/>
          </a:stretch>
        </p:blipFill>
        <p:spPr>
          <a:xfrm>
            <a:off x="807471" y="1461025"/>
            <a:ext cx="1991000" cy="2820325"/>
          </a:xfrm>
          <a:prstGeom prst="rect">
            <a:avLst/>
          </a:prstGeom>
          <a:noFill/>
          <a:ln>
            <a:noFill/>
          </a:ln>
        </p:spPr>
      </p:pic>
      <p:pic>
        <p:nvPicPr>
          <p:cNvPr id="151" name="Google Shape;151;p16"/>
          <p:cNvPicPr preferRelativeResize="0"/>
          <p:nvPr/>
        </p:nvPicPr>
        <p:blipFill>
          <a:blip r:embed="rId4">
            <a:alphaModFix/>
          </a:blip>
          <a:stretch>
            <a:fillRect/>
          </a:stretch>
        </p:blipFill>
        <p:spPr>
          <a:xfrm>
            <a:off x="6121325" y="1461025"/>
            <a:ext cx="2090513" cy="2820326"/>
          </a:xfrm>
          <a:prstGeom prst="rect">
            <a:avLst/>
          </a:prstGeom>
          <a:noFill/>
          <a:ln>
            <a:noFill/>
          </a:ln>
        </p:spPr>
      </p:pic>
      <p:sp>
        <p:nvSpPr>
          <p:cNvPr id="152" name="Google Shape;152;p16"/>
          <p:cNvSpPr txBox="1"/>
          <p:nvPr/>
        </p:nvSpPr>
        <p:spPr>
          <a:xfrm>
            <a:off x="152400" y="4267200"/>
            <a:ext cx="3000000" cy="3000000"/>
          </a:xfrm>
          <a:prstGeom prst="rect">
            <a:avLst/>
          </a:prstGeom>
          <a:noFill/>
          <a:ln>
            <a:noFill/>
          </a:ln>
        </p:spPr>
        <p:txBody>
          <a:bodyPr anchorCtr="0" anchor="t" bIns="91425" lIns="91425" spcFirstLastPara="1" rIns="91425" wrap="square" tIns="91425">
            <a:noAutofit/>
          </a:bodyPr>
          <a:lstStyle/>
          <a:p>
            <a:pPr indent="457200" lvl="0" marL="0" rtl="0" algn="l">
              <a:lnSpc>
                <a:spcPct val="90000"/>
              </a:lnSpc>
              <a:spcBef>
                <a:spcPts val="0"/>
              </a:spcBef>
              <a:spcAft>
                <a:spcPts val="0"/>
              </a:spcAft>
              <a:buNone/>
            </a:pPr>
            <a:r>
              <a:rPr lang="en" sz="1000" u="sng">
                <a:solidFill>
                  <a:schemeClr val="hlink"/>
                </a:solidFill>
                <a:latin typeface="Lato"/>
                <a:ea typeface="Lato"/>
                <a:cs typeface="Lato"/>
                <a:sym typeface="Lato"/>
                <a:hlinkClick r:id="rId5"/>
              </a:rPr>
              <a:t>https://www.instagram.com/katyperry/</a:t>
            </a:r>
            <a:endParaRPr sz="1000">
              <a:solidFill>
                <a:schemeClr val="dk1"/>
              </a:solidFill>
              <a:latin typeface="Lato"/>
              <a:ea typeface="Lato"/>
              <a:cs typeface="Lato"/>
              <a:sym typeface="Lato"/>
            </a:endParaRPr>
          </a:p>
        </p:txBody>
      </p:sp>
      <p:sp>
        <p:nvSpPr>
          <p:cNvPr id="153" name="Google Shape;153;p16"/>
          <p:cNvSpPr txBox="1"/>
          <p:nvPr/>
        </p:nvSpPr>
        <p:spPr>
          <a:xfrm>
            <a:off x="5799100" y="4267200"/>
            <a:ext cx="3000000" cy="3000000"/>
          </a:xfrm>
          <a:prstGeom prst="rect">
            <a:avLst/>
          </a:prstGeom>
          <a:noFill/>
          <a:ln>
            <a:noFill/>
          </a:ln>
        </p:spPr>
        <p:txBody>
          <a:bodyPr anchorCtr="0" anchor="t" bIns="91425" lIns="91425" spcFirstLastPara="1" rIns="91425" wrap="square" tIns="91425">
            <a:noAutofit/>
          </a:bodyPr>
          <a:lstStyle/>
          <a:p>
            <a:pPr indent="0" lvl="0" marL="457200" rtl="0" algn="l">
              <a:lnSpc>
                <a:spcPct val="90000"/>
              </a:lnSpc>
              <a:spcBef>
                <a:spcPts val="0"/>
              </a:spcBef>
              <a:spcAft>
                <a:spcPts val="0"/>
              </a:spcAft>
              <a:buNone/>
            </a:pPr>
            <a:r>
              <a:rPr lang="en" sz="1000" u="sng">
                <a:solidFill>
                  <a:schemeClr val="hlink"/>
                </a:solidFill>
                <a:latin typeface="Lato"/>
                <a:ea typeface="Lato"/>
                <a:cs typeface="Lato"/>
                <a:sym typeface="Lato"/>
                <a:hlinkClick r:id="rId6"/>
              </a:rPr>
              <a:t>https://twitter.com/katyperry</a:t>
            </a:r>
            <a:endParaRPr sz="1000">
              <a:solidFill>
                <a:schemeClr val="dk1"/>
              </a:solidFill>
              <a:latin typeface="Lato"/>
              <a:ea typeface="Lato"/>
              <a:cs typeface="Lato"/>
              <a:sym typeface="Lato"/>
            </a:endParaRPr>
          </a:p>
        </p:txBody>
      </p:sp>
      <p:sp>
        <p:nvSpPr>
          <p:cNvPr id="154" name="Google Shape;154;p16"/>
          <p:cNvSpPr txBox="1"/>
          <p:nvPr/>
        </p:nvSpPr>
        <p:spPr>
          <a:xfrm>
            <a:off x="2861350" y="4162125"/>
            <a:ext cx="3451500" cy="3000000"/>
          </a:xfrm>
          <a:prstGeom prst="rect">
            <a:avLst/>
          </a:prstGeom>
          <a:noFill/>
          <a:ln>
            <a:noFill/>
          </a:ln>
        </p:spPr>
        <p:txBody>
          <a:bodyPr anchorCtr="0" anchor="t" bIns="91425" lIns="91425" spcFirstLastPara="1" rIns="91425" wrap="square" tIns="91425">
            <a:noAutofit/>
          </a:bodyPr>
          <a:lstStyle/>
          <a:p>
            <a:pPr indent="0" lvl="0" marL="457200" rtl="0" algn="l">
              <a:spcBef>
                <a:spcPts val="700"/>
              </a:spcBef>
              <a:spcAft>
                <a:spcPts val="0"/>
              </a:spcAft>
              <a:buNone/>
            </a:pPr>
            <a:r>
              <a:rPr lang="en" sz="1000" u="sng">
                <a:solidFill>
                  <a:schemeClr val="hlink"/>
                </a:solidFill>
                <a:latin typeface="Lato"/>
                <a:ea typeface="Lato"/>
                <a:cs typeface="Lato"/>
                <a:sym typeface="Lato"/>
                <a:hlinkClick r:id="rId7"/>
              </a:rPr>
              <a:t>https://www.facebook.com/katyperry/</a:t>
            </a:r>
            <a:endParaRPr sz="1000">
              <a:solidFill>
                <a:schemeClr val="dk1"/>
              </a:solidFill>
              <a:latin typeface="Lato"/>
              <a:ea typeface="Lato"/>
              <a:cs typeface="Lato"/>
              <a:sym typeface="Lato"/>
            </a:endParaRPr>
          </a:p>
          <a:p>
            <a:pPr indent="0" lvl="0" marL="0" rtl="0" algn="l">
              <a:spcBef>
                <a:spcPts val="700"/>
              </a:spcBef>
              <a:spcAft>
                <a:spcPts val="0"/>
              </a:spcAft>
              <a:buNone/>
            </a:pPr>
            <a:r>
              <a:t/>
            </a:r>
            <a:endParaRPr sz="1000">
              <a:solidFill>
                <a:schemeClr val="dk1"/>
              </a:solidFill>
              <a:latin typeface="Lato"/>
              <a:ea typeface="Lato"/>
              <a:cs typeface="Lato"/>
              <a:sym typeface="Lato"/>
            </a:endParaRPr>
          </a:p>
        </p:txBody>
      </p:sp>
      <p:sp>
        <p:nvSpPr>
          <p:cNvPr id="155" name="Google Shape;155;p16"/>
          <p:cNvSpPr txBox="1"/>
          <p:nvPr/>
        </p:nvSpPr>
        <p:spPr>
          <a:xfrm>
            <a:off x="762000" y="4495800"/>
            <a:ext cx="3000000" cy="3000000"/>
          </a:xfrm>
          <a:prstGeom prst="rect">
            <a:avLst/>
          </a:prstGeom>
          <a:noFill/>
          <a:ln>
            <a:noFill/>
          </a:ln>
        </p:spPr>
        <p:txBody>
          <a:bodyPr anchorCtr="0" anchor="t" bIns="91425" lIns="91425" spcFirstLastPara="1" rIns="91425" wrap="square" tIns="91425">
            <a:noAutofit/>
          </a:bodyPr>
          <a:lstStyle/>
          <a:p>
            <a:pPr indent="0" lvl="0" marL="457200" rtl="0" algn="l">
              <a:lnSpc>
                <a:spcPct val="90000"/>
              </a:lnSpc>
              <a:spcBef>
                <a:spcPts val="0"/>
              </a:spcBef>
              <a:spcAft>
                <a:spcPts val="0"/>
              </a:spcAft>
              <a:buNone/>
            </a:pPr>
            <a:r>
              <a:rPr lang="en" sz="1200">
                <a:solidFill>
                  <a:schemeClr val="dk1"/>
                </a:solidFill>
                <a:latin typeface="Lato"/>
                <a:ea typeface="Lato"/>
                <a:cs typeface="Lato"/>
                <a:sym typeface="Lato"/>
              </a:rPr>
              <a:t>Instagram</a:t>
            </a:r>
            <a:endParaRPr/>
          </a:p>
        </p:txBody>
      </p:sp>
      <p:sp>
        <p:nvSpPr>
          <p:cNvPr id="156" name="Google Shape;156;p16"/>
          <p:cNvSpPr txBox="1"/>
          <p:nvPr/>
        </p:nvSpPr>
        <p:spPr>
          <a:xfrm>
            <a:off x="3505200" y="4495800"/>
            <a:ext cx="3000000" cy="3000000"/>
          </a:xfrm>
          <a:prstGeom prst="rect">
            <a:avLst/>
          </a:prstGeom>
          <a:noFill/>
          <a:ln>
            <a:noFill/>
          </a:ln>
        </p:spPr>
        <p:txBody>
          <a:bodyPr anchorCtr="0" anchor="t" bIns="91425" lIns="91425" spcFirstLastPara="1" rIns="91425" wrap="square" tIns="91425">
            <a:noAutofit/>
          </a:bodyPr>
          <a:lstStyle/>
          <a:p>
            <a:pPr indent="0" lvl="0" marL="457200" rtl="0" algn="l">
              <a:lnSpc>
                <a:spcPct val="90000"/>
              </a:lnSpc>
              <a:spcBef>
                <a:spcPts val="0"/>
              </a:spcBef>
              <a:spcAft>
                <a:spcPts val="0"/>
              </a:spcAft>
              <a:buNone/>
            </a:pPr>
            <a:r>
              <a:rPr lang="en" sz="1200">
                <a:solidFill>
                  <a:schemeClr val="dk1"/>
                </a:solidFill>
                <a:latin typeface="Lato"/>
                <a:ea typeface="Lato"/>
                <a:cs typeface="Lato"/>
                <a:sym typeface="Lato"/>
              </a:rPr>
              <a:t>Facebook</a:t>
            </a:r>
            <a:endParaRPr/>
          </a:p>
        </p:txBody>
      </p:sp>
      <p:sp>
        <p:nvSpPr>
          <p:cNvPr id="157" name="Google Shape;157;p16"/>
          <p:cNvSpPr txBox="1"/>
          <p:nvPr/>
        </p:nvSpPr>
        <p:spPr>
          <a:xfrm>
            <a:off x="6858000" y="4384125"/>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700"/>
              </a:spcBef>
              <a:spcAft>
                <a:spcPts val="0"/>
              </a:spcAft>
              <a:buNone/>
            </a:pPr>
            <a:r>
              <a:rPr lang="en" sz="1200">
                <a:solidFill>
                  <a:schemeClr val="dk1"/>
                </a:solidFill>
                <a:latin typeface="Lato"/>
                <a:ea typeface="Lato"/>
                <a:cs typeface="Lato"/>
                <a:sym typeface="Lato"/>
              </a:rPr>
              <a:t>Twitter</a:t>
            </a:r>
            <a:endParaRPr/>
          </a:p>
        </p:txBody>
      </p:sp>
      <p:pic>
        <p:nvPicPr>
          <p:cNvPr id="158" name="Google Shape;158;p16"/>
          <p:cNvPicPr preferRelativeResize="0"/>
          <p:nvPr/>
        </p:nvPicPr>
        <p:blipFill>
          <a:blip r:embed="rId8">
            <a:alphaModFix/>
          </a:blip>
          <a:stretch>
            <a:fillRect/>
          </a:stretch>
        </p:blipFill>
        <p:spPr>
          <a:xfrm>
            <a:off x="3474475" y="1461025"/>
            <a:ext cx="2044164" cy="2820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342900" y="253350"/>
            <a:ext cx="85077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sz="2900">
                <a:latin typeface="Lato"/>
                <a:ea typeface="Lato"/>
                <a:cs typeface="Lato"/>
                <a:sym typeface="Lato"/>
              </a:rPr>
              <a:t>facebook.com/katyperry/posts/{17DigitNumericID}</a:t>
            </a:r>
            <a:endParaRPr sz="2900">
              <a:latin typeface="Lato"/>
              <a:ea typeface="Lato"/>
              <a:cs typeface="Lato"/>
              <a:sym typeface="Lato"/>
            </a:endParaRPr>
          </a:p>
        </p:txBody>
      </p:sp>
      <p:sp>
        <p:nvSpPr>
          <p:cNvPr id="164" name="Google Shape;164;p17"/>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165" name="Google Shape;165;p17"/>
          <p:cNvPicPr preferRelativeResize="0"/>
          <p:nvPr/>
        </p:nvPicPr>
        <p:blipFill>
          <a:blip r:embed="rId3">
            <a:alphaModFix/>
          </a:blip>
          <a:stretch>
            <a:fillRect/>
          </a:stretch>
        </p:blipFill>
        <p:spPr>
          <a:xfrm>
            <a:off x="670850" y="1567550"/>
            <a:ext cx="1587201" cy="2060901"/>
          </a:xfrm>
          <a:prstGeom prst="rect">
            <a:avLst/>
          </a:prstGeom>
          <a:noFill/>
          <a:ln>
            <a:noFill/>
          </a:ln>
        </p:spPr>
      </p:pic>
      <p:pic>
        <p:nvPicPr>
          <p:cNvPr id="166" name="Google Shape;166;p17"/>
          <p:cNvPicPr preferRelativeResize="0"/>
          <p:nvPr/>
        </p:nvPicPr>
        <p:blipFill>
          <a:blip r:embed="rId4">
            <a:alphaModFix/>
          </a:blip>
          <a:stretch>
            <a:fillRect/>
          </a:stretch>
        </p:blipFill>
        <p:spPr>
          <a:xfrm>
            <a:off x="2817126" y="1549945"/>
            <a:ext cx="1730361" cy="1842154"/>
          </a:xfrm>
          <a:prstGeom prst="rect">
            <a:avLst/>
          </a:prstGeom>
          <a:noFill/>
          <a:ln>
            <a:noFill/>
          </a:ln>
        </p:spPr>
      </p:pic>
      <p:pic>
        <p:nvPicPr>
          <p:cNvPr id="167" name="Google Shape;167;p17"/>
          <p:cNvPicPr preferRelativeResize="0"/>
          <p:nvPr/>
        </p:nvPicPr>
        <p:blipFill>
          <a:blip r:embed="rId5">
            <a:alphaModFix/>
          </a:blip>
          <a:stretch>
            <a:fillRect/>
          </a:stretch>
        </p:blipFill>
        <p:spPr>
          <a:xfrm>
            <a:off x="4271656" y="2610350"/>
            <a:ext cx="1787796" cy="2060901"/>
          </a:xfrm>
          <a:prstGeom prst="rect">
            <a:avLst/>
          </a:prstGeom>
          <a:noFill/>
          <a:ln>
            <a:noFill/>
          </a:ln>
        </p:spPr>
      </p:pic>
      <p:cxnSp>
        <p:nvCxnSpPr>
          <p:cNvPr id="168" name="Google Shape;168;p17"/>
          <p:cNvCxnSpPr/>
          <p:nvPr/>
        </p:nvCxnSpPr>
        <p:spPr>
          <a:xfrm rot="10800000">
            <a:off x="2144125" y="2789150"/>
            <a:ext cx="1414200" cy="3900"/>
          </a:xfrm>
          <a:prstGeom prst="straightConnector1">
            <a:avLst/>
          </a:prstGeom>
          <a:noFill/>
          <a:ln cap="flat" cmpd="sng" w="28575">
            <a:solidFill>
              <a:srgbClr val="FF0000"/>
            </a:solidFill>
            <a:prstDash val="solid"/>
            <a:round/>
            <a:headEnd len="med" w="med" type="none"/>
            <a:tailEnd len="med" w="med" type="triangle"/>
          </a:ln>
        </p:spPr>
      </p:cxnSp>
      <p:pic>
        <p:nvPicPr>
          <p:cNvPr id="169" name="Google Shape;169;p17"/>
          <p:cNvPicPr preferRelativeResize="0"/>
          <p:nvPr/>
        </p:nvPicPr>
        <p:blipFill>
          <a:blip r:embed="rId6">
            <a:alphaModFix/>
          </a:blip>
          <a:stretch>
            <a:fillRect/>
          </a:stretch>
        </p:blipFill>
        <p:spPr>
          <a:xfrm>
            <a:off x="6887872" y="1207649"/>
            <a:ext cx="1587200" cy="2032049"/>
          </a:xfrm>
          <a:prstGeom prst="rect">
            <a:avLst/>
          </a:prstGeom>
          <a:noFill/>
          <a:ln>
            <a:noFill/>
          </a:ln>
        </p:spPr>
      </p:pic>
      <p:cxnSp>
        <p:nvCxnSpPr>
          <p:cNvPr id="170" name="Google Shape;170;p17"/>
          <p:cNvCxnSpPr/>
          <p:nvPr/>
        </p:nvCxnSpPr>
        <p:spPr>
          <a:xfrm flipH="1" rot="10800000">
            <a:off x="6014625" y="3092025"/>
            <a:ext cx="1395900" cy="5400"/>
          </a:xfrm>
          <a:prstGeom prst="straightConnector1">
            <a:avLst/>
          </a:prstGeom>
          <a:noFill/>
          <a:ln cap="flat" cmpd="sng" w="28575">
            <a:solidFill>
              <a:srgbClr val="FF0000"/>
            </a:solidFill>
            <a:prstDash val="solid"/>
            <a:round/>
            <a:headEnd len="med" w="med" type="none"/>
            <a:tailEnd len="med" w="med" type="triangle"/>
          </a:ln>
        </p:spPr>
      </p:cxnSp>
      <p:sp>
        <p:nvSpPr>
          <p:cNvPr id="171" name="Google Shape;171;p17"/>
          <p:cNvSpPr txBox="1"/>
          <p:nvPr/>
        </p:nvSpPr>
        <p:spPr>
          <a:xfrm>
            <a:off x="6135650" y="3092150"/>
            <a:ext cx="4694100" cy="547800"/>
          </a:xfrm>
          <a:prstGeom prst="rect">
            <a:avLst/>
          </a:prstGeom>
          <a:noFill/>
          <a:ln>
            <a:noFill/>
          </a:ln>
        </p:spPr>
        <p:txBody>
          <a:bodyPr anchorCtr="0" anchor="t" bIns="91425" lIns="91425" spcFirstLastPara="1" rIns="91425" wrap="square" tIns="91425">
            <a:noAutofit/>
          </a:bodyPr>
          <a:lstStyle/>
          <a:p>
            <a:pPr indent="0" lvl="0" marL="0" rtl="0" algn="l">
              <a:spcBef>
                <a:spcPts val="700"/>
              </a:spcBef>
              <a:spcAft>
                <a:spcPts val="0"/>
              </a:spcAft>
              <a:buNone/>
            </a:pPr>
            <a:r>
              <a:rPr lang="en" sz="700">
                <a:solidFill>
                  <a:schemeClr val="dk1"/>
                </a:solidFill>
                <a:highlight>
                  <a:srgbClr val="EA9999"/>
                </a:highlight>
                <a:latin typeface="Lato"/>
                <a:ea typeface="Lato"/>
                <a:cs typeface="Lato"/>
                <a:sym typeface="Lato"/>
              </a:rPr>
              <a:t>https://www.facebook.com/katyperry/posts/10157469385961466</a:t>
            </a:r>
            <a:endParaRPr sz="700">
              <a:solidFill>
                <a:schemeClr val="dk1"/>
              </a:solidFill>
              <a:highlight>
                <a:srgbClr val="EA9999"/>
              </a:highlight>
              <a:latin typeface="Lato"/>
              <a:ea typeface="Lato"/>
              <a:cs typeface="Lato"/>
              <a:sym typeface="Lato"/>
            </a:endParaRPr>
          </a:p>
          <a:p>
            <a:pPr indent="0" lvl="0" marL="0" rtl="0" algn="l">
              <a:spcBef>
                <a:spcPts val="0"/>
              </a:spcBef>
              <a:spcAft>
                <a:spcPts val="0"/>
              </a:spcAft>
              <a:buNone/>
            </a:pPr>
            <a:r>
              <a:t/>
            </a:r>
            <a:endParaRPr sz="700">
              <a:highlight>
                <a:srgbClr val="EA9999"/>
              </a:highlight>
            </a:endParaRPr>
          </a:p>
          <a:p>
            <a:pPr indent="0" lvl="0" marL="0" rtl="0" algn="l">
              <a:spcBef>
                <a:spcPts val="0"/>
              </a:spcBef>
              <a:spcAft>
                <a:spcPts val="0"/>
              </a:spcAft>
              <a:buNone/>
            </a:pPr>
            <a:r>
              <a:t/>
            </a:r>
            <a:endParaRPr sz="700">
              <a:highlight>
                <a:srgbClr val="EA9999"/>
              </a:highlight>
              <a:latin typeface="Avenir"/>
              <a:ea typeface="Avenir"/>
              <a:cs typeface="Avenir"/>
              <a:sym typeface="Avenir"/>
            </a:endParaRPr>
          </a:p>
        </p:txBody>
      </p:sp>
      <p:sp>
        <p:nvSpPr>
          <p:cNvPr id="172" name="Google Shape;172;p17"/>
          <p:cNvSpPr txBox="1"/>
          <p:nvPr/>
        </p:nvSpPr>
        <p:spPr>
          <a:xfrm>
            <a:off x="3015400" y="4361150"/>
            <a:ext cx="2540400" cy="406800"/>
          </a:xfrm>
          <a:prstGeom prst="rect">
            <a:avLst/>
          </a:prstGeom>
          <a:noFill/>
          <a:ln>
            <a:noFill/>
          </a:ln>
        </p:spPr>
        <p:txBody>
          <a:bodyPr anchorCtr="0" anchor="t" bIns="91425" lIns="91425" spcFirstLastPara="1" rIns="91425" wrap="square" tIns="91425">
            <a:noAutofit/>
          </a:bodyPr>
          <a:lstStyle/>
          <a:p>
            <a:pPr indent="0" lvl="0" marL="0" rtl="0" algn="l">
              <a:spcBef>
                <a:spcPts val="700"/>
              </a:spcBef>
              <a:spcAft>
                <a:spcPts val="0"/>
              </a:spcAft>
              <a:buNone/>
            </a:pPr>
            <a:r>
              <a:rPr lang="en" sz="1100">
                <a:solidFill>
                  <a:schemeClr val="dk1"/>
                </a:solidFill>
                <a:highlight>
                  <a:srgbClr val="EA9999"/>
                </a:highlight>
                <a:latin typeface="Lato"/>
                <a:ea typeface="Lato"/>
                <a:cs typeface="Lato"/>
                <a:sym typeface="Lato"/>
              </a:rPr>
              <a:t>https://www.facebook.com/katyperry/</a:t>
            </a:r>
            <a:endParaRPr>
              <a:highlight>
                <a:srgbClr val="EA9999"/>
              </a:highlight>
            </a:endParaRPr>
          </a:p>
        </p:txBody>
      </p:sp>
      <p:sp>
        <p:nvSpPr>
          <p:cNvPr id="173" name="Google Shape;173;p17"/>
          <p:cNvSpPr txBox="1"/>
          <p:nvPr/>
        </p:nvSpPr>
        <p:spPr>
          <a:xfrm>
            <a:off x="228600" y="3505200"/>
            <a:ext cx="5827200" cy="406800"/>
          </a:xfrm>
          <a:prstGeom prst="rect">
            <a:avLst/>
          </a:prstGeom>
          <a:noFill/>
          <a:ln>
            <a:noFill/>
          </a:ln>
        </p:spPr>
        <p:txBody>
          <a:bodyPr anchorCtr="0" anchor="t" bIns="91425" lIns="91425" spcFirstLastPara="1" rIns="91425" wrap="square" tIns="91425">
            <a:noAutofit/>
          </a:bodyPr>
          <a:lstStyle/>
          <a:p>
            <a:pPr indent="0" lvl="0" marL="0" rtl="0" algn="l">
              <a:spcBef>
                <a:spcPts val="700"/>
              </a:spcBef>
              <a:spcAft>
                <a:spcPts val="0"/>
              </a:spcAft>
              <a:buNone/>
            </a:pPr>
            <a:r>
              <a:rPr lang="en" sz="700">
                <a:solidFill>
                  <a:schemeClr val="dk1"/>
                </a:solidFill>
                <a:highlight>
                  <a:srgbClr val="EA9999"/>
                </a:highlight>
                <a:latin typeface="Lato"/>
                <a:ea typeface="Lato"/>
                <a:cs typeface="Lato"/>
                <a:sym typeface="Lato"/>
              </a:rPr>
              <a:t>https://www.facebook.com/katyperry/posts/10157480148716466</a:t>
            </a:r>
            <a:endParaRPr sz="700">
              <a:highlight>
                <a:srgbClr val="EA9999"/>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8"/>
          <p:cNvSpPr txBox="1"/>
          <p:nvPr>
            <p:ph type="title"/>
          </p:nvPr>
        </p:nvSpPr>
        <p:spPr>
          <a:xfrm>
            <a:off x="495300" y="481950"/>
            <a:ext cx="8245500" cy="10287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sz="2900">
                <a:latin typeface="Lato"/>
                <a:ea typeface="Lato"/>
                <a:cs typeface="Lato"/>
                <a:sym typeface="Lato"/>
              </a:rPr>
              <a:t>twitter</a:t>
            </a:r>
            <a:r>
              <a:rPr lang="en" sz="2900">
                <a:latin typeface="Lato"/>
                <a:ea typeface="Lato"/>
                <a:cs typeface="Lato"/>
                <a:sym typeface="Lato"/>
              </a:rPr>
              <a:t>.com/katyperry/status/{19DigitNumericID}</a:t>
            </a:r>
            <a:endParaRPr sz="29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179" name="Google Shape;179;p18"/>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180" name="Google Shape;180;p18"/>
          <p:cNvPicPr preferRelativeResize="0"/>
          <p:nvPr/>
        </p:nvPicPr>
        <p:blipFill>
          <a:blip r:embed="rId3">
            <a:alphaModFix/>
          </a:blip>
          <a:stretch>
            <a:fillRect/>
          </a:stretch>
        </p:blipFill>
        <p:spPr>
          <a:xfrm>
            <a:off x="3110750" y="1355840"/>
            <a:ext cx="2669524" cy="1898160"/>
          </a:xfrm>
          <a:prstGeom prst="rect">
            <a:avLst/>
          </a:prstGeom>
          <a:noFill/>
          <a:ln>
            <a:noFill/>
          </a:ln>
        </p:spPr>
      </p:pic>
      <p:sp>
        <p:nvSpPr>
          <p:cNvPr id="181" name="Google Shape;181;p18"/>
          <p:cNvSpPr txBox="1"/>
          <p:nvPr/>
        </p:nvSpPr>
        <p:spPr>
          <a:xfrm>
            <a:off x="3331725" y="3145100"/>
            <a:ext cx="3088800" cy="406800"/>
          </a:xfrm>
          <a:prstGeom prst="rect">
            <a:avLst/>
          </a:prstGeom>
          <a:noFill/>
          <a:ln>
            <a:noFill/>
          </a:ln>
        </p:spPr>
        <p:txBody>
          <a:bodyPr anchorCtr="0" anchor="t" bIns="91425" lIns="91425" spcFirstLastPara="1" rIns="91425" wrap="square" tIns="91425">
            <a:noAutofit/>
          </a:bodyPr>
          <a:lstStyle/>
          <a:p>
            <a:pPr indent="0" lvl="0" marL="0" rtl="0" algn="l">
              <a:spcBef>
                <a:spcPts val="700"/>
              </a:spcBef>
              <a:spcAft>
                <a:spcPts val="0"/>
              </a:spcAft>
              <a:buNone/>
            </a:pPr>
            <a:r>
              <a:rPr lang="en" sz="1100">
                <a:solidFill>
                  <a:schemeClr val="dk1"/>
                </a:solidFill>
                <a:highlight>
                  <a:srgbClr val="EA9999"/>
                </a:highlight>
                <a:latin typeface="Lato"/>
                <a:ea typeface="Lato"/>
                <a:cs typeface="Lato"/>
                <a:sym typeface="Lato"/>
              </a:rPr>
              <a:t>https://twitter.com/katyperry</a:t>
            </a:r>
            <a:endParaRPr>
              <a:highlight>
                <a:srgbClr val="EA9999"/>
              </a:highlight>
              <a:latin typeface="Avenir"/>
              <a:ea typeface="Avenir"/>
              <a:cs typeface="Avenir"/>
              <a:sym typeface="Avenir"/>
            </a:endParaRPr>
          </a:p>
        </p:txBody>
      </p:sp>
      <p:pic>
        <p:nvPicPr>
          <p:cNvPr id="182" name="Google Shape;182;p18"/>
          <p:cNvPicPr preferRelativeResize="0"/>
          <p:nvPr/>
        </p:nvPicPr>
        <p:blipFill>
          <a:blip r:embed="rId4">
            <a:alphaModFix/>
          </a:blip>
          <a:stretch>
            <a:fillRect/>
          </a:stretch>
        </p:blipFill>
        <p:spPr>
          <a:xfrm>
            <a:off x="593853" y="1812100"/>
            <a:ext cx="2233549" cy="2347599"/>
          </a:xfrm>
          <a:prstGeom prst="rect">
            <a:avLst/>
          </a:prstGeom>
          <a:noFill/>
          <a:ln>
            <a:noFill/>
          </a:ln>
        </p:spPr>
      </p:pic>
      <p:sp>
        <p:nvSpPr>
          <p:cNvPr id="183" name="Google Shape;183;p18"/>
          <p:cNvSpPr txBox="1"/>
          <p:nvPr/>
        </p:nvSpPr>
        <p:spPr>
          <a:xfrm>
            <a:off x="266700" y="4031800"/>
            <a:ext cx="3628800" cy="285600"/>
          </a:xfrm>
          <a:prstGeom prst="rect">
            <a:avLst/>
          </a:prstGeom>
          <a:noFill/>
          <a:ln>
            <a:noFill/>
          </a:ln>
        </p:spPr>
        <p:txBody>
          <a:bodyPr anchorCtr="0" anchor="t" bIns="91425" lIns="91425" spcFirstLastPara="1" rIns="91425" wrap="square" tIns="91425">
            <a:noAutofit/>
          </a:bodyPr>
          <a:lstStyle/>
          <a:p>
            <a:pPr indent="0" lvl="0" marL="0" rtl="0" algn="l">
              <a:spcBef>
                <a:spcPts val="700"/>
              </a:spcBef>
              <a:spcAft>
                <a:spcPts val="0"/>
              </a:spcAft>
              <a:buNone/>
            </a:pPr>
            <a:r>
              <a:rPr lang="en" sz="900">
                <a:solidFill>
                  <a:schemeClr val="dk1"/>
                </a:solidFill>
                <a:highlight>
                  <a:srgbClr val="EA9999"/>
                </a:highlight>
                <a:latin typeface="Lato"/>
                <a:ea typeface="Lato"/>
                <a:cs typeface="Lato"/>
                <a:sym typeface="Lato"/>
              </a:rPr>
              <a:t>https://twitter.com/katyperry/status/1315365116792242178</a:t>
            </a:r>
            <a:endParaRPr sz="900">
              <a:highlight>
                <a:srgbClr val="EA9999"/>
              </a:highlight>
              <a:latin typeface="Avenir"/>
              <a:ea typeface="Avenir"/>
              <a:cs typeface="Avenir"/>
              <a:sym typeface="Avenir"/>
            </a:endParaRPr>
          </a:p>
        </p:txBody>
      </p:sp>
      <p:pic>
        <p:nvPicPr>
          <p:cNvPr id="184" name="Google Shape;184;p18"/>
          <p:cNvPicPr preferRelativeResize="0"/>
          <p:nvPr/>
        </p:nvPicPr>
        <p:blipFill>
          <a:blip r:embed="rId5">
            <a:alphaModFix/>
          </a:blip>
          <a:stretch>
            <a:fillRect/>
          </a:stretch>
        </p:blipFill>
        <p:spPr>
          <a:xfrm>
            <a:off x="6140577" y="2239562"/>
            <a:ext cx="2233549" cy="2135338"/>
          </a:xfrm>
          <a:prstGeom prst="rect">
            <a:avLst/>
          </a:prstGeom>
          <a:noFill/>
          <a:ln>
            <a:noFill/>
          </a:ln>
        </p:spPr>
      </p:pic>
      <p:sp>
        <p:nvSpPr>
          <p:cNvPr id="185" name="Google Shape;185;p18"/>
          <p:cNvSpPr txBox="1"/>
          <p:nvPr/>
        </p:nvSpPr>
        <p:spPr>
          <a:xfrm>
            <a:off x="5559450" y="4268550"/>
            <a:ext cx="4694100" cy="547800"/>
          </a:xfrm>
          <a:prstGeom prst="rect">
            <a:avLst/>
          </a:prstGeom>
          <a:noFill/>
          <a:ln>
            <a:noFill/>
          </a:ln>
        </p:spPr>
        <p:txBody>
          <a:bodyPr anchorCtr="0" anchor="t" bIns="91425" lIns="91425" spcFirstLastPara="1" rIns="91425" wrap="square" tIns="91425">
            <a:noAutofit/>
          </a:bodyPr>
          <a:lstStyle/>
          <a:p>
            <a:pPr indent="0" lvl="0" marL="0" rtl="0" algn="l">
              <a:spcBef>
                <a:spcPts val="700"/>
              </a:spcBef>
              <a:spcAft>
                <a:spcPts val="0"/>
              </a:spcAft>
              <a:buNone/>
            </a:pPr>
            <a:r>
              <a:rPr lang="en" sz="900">
                <a:solidFill>
                  <a:schemeClr val="dk1"/>
                </a:solidFill>
                <a:highlight>
                  <a:srgbClr val="EA9999"/>
                </a:highlight>
                <a:latin typeface="Lato"/>
                <a:ea typeface="Lato"/>
                <a:cs typeface="Lato"/>
                <a:sym typeface="Lato"/>
              </a:rPr>
              <a:t>https://twitter.com/katyperry/status/1313726687654289409</a:t>
            </a:r>
            <a:endParaRPr sz="900">
              <a:highlight>
                <a:srgbClr val="EA9999"/>
              </a:highlight>
              <a:latin typeface="Avenir"/>
              <a:ea typeface="Avenir"/>
              <a:cs typeface="Avenir"/>
              <a:sym typeface="Avenir"/>
            </a:endParaRPr>
          </a:p>
        </p:txBody>
      </p:sp>
      <p:cxnSp>
        <p:nvCxnSpPr>
          <p:cNvPr id="186" name="Google Shape;186;p18"/>
          <p:cNvCxnSpPr/>
          <p:nvPr/>
        </p:nvCxnSpPr>
        <p:spPr>
          <a:xfrm flipH="1">
            <a:off x="2545300" y="2021675"/>
            <a:ext cx="1035000" cy="8400"/>
          </a:xfrm>
          <a:prstGeom prst="straightConnector1">
            <a:avLst/>
          </a:prstGeom>
          <a:noFill/>
          <a:ln cap="flat" cmpd="sng" w="28575">
            <a:solidFill>
              <a:srgbClr val="FF0000"/>
            </a:solidFill>
            <a:prstDash val="solid"/>
            <a:round/>
            <a:headEnd len="med" w="med" type="none"/>
            <a:tailEnd len="med" w="med" type="triangle"/>
          </a:ln>
        </p:spPr>
      </p:cxnSp>
      <p:cxnSp>
        <p:nvCxnSpPr>
          <p:cNvPr id="187" name="Google Shape;187;p18"/>
          <p:cNvCxnSpPr/>
          <p:nvPr/>
        </p:nvCxnSpPr>
        <p:spPr>
          <a:xfrm>
            <a:off x="5696775" y="3026925"/>
            <a:ext cx="700800" cy="0"/>
          </a:xfrm>
          <a:prstGeom prst="straightConnector1">
            <a:avLst/>
          </a:prstGeom>
          <a:noFill/>
          <a:ln cap="flat" cmpd="sng" w="28575">
            <a:solidFill>
              <a:srgbClr val="FF0000"/>
            </a:solidFill>
            <a:prstDash val="solid"/>
            <a:round/>
            <a:headEnd len="med" w="med" type="none"/>
            <a:tailEnd len="med" w="med" type="triangle"/>
          </a:ln>
        </p:spPr>
      </p:cxnSp>
      <p:sp>
        <p:nvSpPr>
          <p:cNvPr id="188" name="Google Shape;188;p18"/>
          <p:cNvSpPr/>
          <p:nvPr/>
        </p:nvSpPr>
        <p:spPr>
          <a:xfrm>
            <a:off x="1032675" y="1910025"/>
            <a:ext cx="1273800" cy="1221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8"/>
          <p:cNvSpPr/>
          <p:nvPr/>
        </p:nvSpPr>
        <p:spPr>
          <a:xfrm>
            <a:off x="6595275" y="2367225"/>
            <a:ext cx="1273800" cy="1221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8"/>
          <p:cNvSpPr/>
          <p:nvPr/>
        </p:nvSpPr>
        <p:spPr>
          <a:xfrm>
            <a:off x="3623475" y="1529025"/>
            <a:ext cx="700800" cy="1221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19"/>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pic>
        <p:nvPicPr>
          <p:cNvPr id="196" name="Google Shape;196;p19"/>
          <p:cNvPicPr preferRelativeResize="0"/>
          <p:nvPr/>
        </p:nvPicPr>
        <p:blipFill>
          <a:blip r:embed="rId3">
            <a:alphaModFix/>
          </a:blip>
          <a:stretch>
            <a:fillRect/>
          </a:stretch>
        </p:blipFill>
        <p:spPr>
          <a:xfrm>
            <a:off x="3464996" y="1967850"/>
            <a:ext cx="1991000" cy="2820325"/>
          </a:xfrm>
          <a:prstGeom prst="rect">
            <a:avLst/>
          </a:prstGeom>
          <a:noFill/>
          <a:ln>
            <a:noFill/>
          </a:ln>
        </p:spPr>
      </p:pic>
      <p:sp>
        <p:nvSpPr>
          <p:cNvPr id="197" name="Google Shape;197;p19"/>
          <p:cNvSpPr txBox="1"/>
          <p:nvPr/>
        </p:nvSpPr>
        <p:spPr>
          <a:xfrm>
            <a:off x="2922900" y="1510675"/>
            <a:ext cx="3099900" cy="3165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1300">
                <a:highlight>
                  <a:srgbClr val="EA9999"/>
                </a:highlight>
                <a:uFill>
                  <a:noFill/>
                </a:uFill>
                <a:latin typeface="Lato"/>
                <a:ea typeface="Lato"/>
                <a:cs typeface="Lato"/>
                <a:sym typeface="Lato"/>
                <a:hlinkClick r:id="rId4"/>
              </a:rPr>
              <a:t>https://www.instagram.com/katyperry/</a:t>
            </a:r>
            <a:endParaRPr sz="1300">
              <a:highlight>
                <a:srgbClr val="EA9999"/>
              </a:highlight>
              <a:latin typeface="Lato"/>
              <a:ea typeface="Lato"/>
              <a:cs typeface="Lato"/>
              <a:sym typeface="Lato"/>
            </a:endParaRPr>
          </a:p>
          <a:p>
            <a:pPr indent="0" lvl="0" marL="0" rtl="0" algn="l">
              <a:lnSpc>
                <a:spcPct val="90000"/>
              </a:lnSpc>
              <a:spcBef>
                <a:spcPts val="0"/>
              </a:spcBef>
              <a:spcAft>
                <a:spcPts val="0"/>
              </a:spcAft>
              <a:buNone/>
            </a:pPr>
            <a:r>
              <a:t/>
            </a:r>
            <a:endParaRPr sz="1300">
              <a:highlight>
                <a:srgbClr val="EA9999"/>
              </a:highlight>
              <a:latin typeface="Lato"/>
              <a:ea typeface="Lato"/>
              <a:cs typeface="Lato"/>
              <a:sym typeface="Lato"/>
            </a:endParaRPr>
          </a:p>
        </p:txBody>
      </p:sp>
      <p:pic>
        <p:nvPicPr>
          <p:cNvPr id="198" name="Google Shape;198;p19"/>
          <p:cNvPicPr preferRelativeResize="0"/>
          <p:nvPr/>
        </p:nvPicPr>
        <p:blipFill rotWithShape="1">
          <a:blip r:embed="rId5">
            <a:alphaModFix/>
          </a:blip>
          <a:srcRect b="18586" l="5013" r="4823" t="0"/>
          <a:stretch/>
        </p:blipFill>
        <p:spPr>
          <a:xfrm>
            <a:off x="880275" y="2589300"/>
            <a:ext cx="1442524" cy="1836951"/>
          </a:xfrm>
          <a:prstGeom prst="rect">
            <a:avLst/>
          </a:prstGeom>
          <a:noFill/>
          <a:ln>
            <a:noFill/>
          </a:ln>
        </p:spPr>
      </p:pic>
      <p:sp>
        <p:nvSpPr>
          <p:cNvPr id="199" name="Google Shape;199;p19"/>
          <p:cNvSpPr/>
          <p:nvPr/>
        </p:nvSpPr>
        <p:spPr>
          <a:xfrm>
            <a:off x="3928275" y="2062425"/>
            <a:ext cx="643800" cy="1221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19"/>
          <p:cNvCxnSpPr>
            <a:endCxn id="199" idx="0"/>
          </p:cNvCxnSpPr>
          <p:nvPr/>
        </p:nvCxnSpPr>
        <p:spPr>
          <a:xfrm>
            <a:off x="4245975" y="1752825"/>
            <a:ext cx="4200" cy="309600"/>
          </a:xfrm>
          <a:prstGeom prst="straightConnector1">
            <a:avLst/>
          </a:prstGeom>
          <a:noFill/>
          <a:ln cap="flat" cmpd="sng" w="9525">
            <a:solidFill>
              <a:srgbClr val="E06666"/>
            </a:solidFill>
            <a:prstDash val="solid"/>
            <a:round/>
            <a:headEnd len="med" w="med" type="none"/>
            <a:tailEnd len="med" w="med" type="triangle"/>
          </a:ln>
        </p:spPr>
      </p:cxnSp>
      <p:sp>
        <p:nvSpPr>
          <p:cNvPr id="201" name="Google Shape;201;p19"/>
          <p:cNvSpPr txBox="1"/>
          <p:nvPr/>
        </p:nvSpPr>
        <p:spPr>
          <a:xfrm>
            <a:off x="304800" y="2133600"/>
            <a:ext cx="3390300" cy="309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1000">
                <a:highlight>
                  <a:srgbClr val="EA9999"/>
                </a:highlight>
                <a:latin typeface="Lato"/>
                <a:ea typeface="Lato"/>
                <a:cs typeface="Lato"/>
                <a:sym typeface="Lato"/>
              </a:rPr>
              <a:t>https://www.instagram.com/p/</a:t>
            </a:r>
            <a:r>
              <a:rPr lang="en" sz="1000">
                <a:highlight>
                  <a:srgbClr val="FF0000"/>
                </a:highlight>
                <a:latin typeface="Lato"/>
                <a:ea typeface="Lato"/>
                <a:cs typeface="Lato"/>
                <a:sym typeface="Lato"/>
              </a:rPr>
              <a:t>CGNsqMCBXW_</a:t>
            </a:r>
            <a:r>
              <a:rPr lang="en" sz="1000">
                <a:highlight>
                  <a:srgbClr val="EA9999"/>
                </a:highlight>
                <a:latin typeface="Lato"/>
                <a:ea typeface="Lato"/>
                <a:cs typeface="Lato"/>
                <a:sym typeface="Lato"/>
              </a:rPr>
              <a:t>/</a:t>
            </a:r>
            <a:endParaRPr sz="1000">
              <a:highlight>
                <a:srgbClr val="EA9999"/>
              </a:highlight>
            </a:endParaRPr>
          </a:p>
        </p:txBody>
      </p:sp>
      <p:sp>
        <p:nvSpPr>
          <p:cNvPr id="202" name="Google Shape;202;p19"/>
          <p:cNvSpPr/>
          <p:nvPr/>
        </p:nvSpPr>
        <p:spPr>
          <a:xfrm>
            <a:off x="1185075" y="2672025"/>
            <a:ext cx="643800" cy="1221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3" name="Google Shape;203;p19"/>
          <p:cNvCxnSpPr/>
          <p:nvPr/>
        </p:nvCxnSpPr>
        <p:spPr>
          <a:xfrm>
            <a:off x="1499675" y="2339500"/>
            <a:ext cx="7200" cy="332400"/>
          </a:xfrm>
          <a:prstGeom prst="straightConnector1">
            <a:avLst/>
          </a:prstGeom>
          <a:noFill/>
          <a:ln cap="flat" cmpd="sng" w="9525">
            <a:solidFill>
              <a:srgbClr val="E06666"/>
            </a:solidFill>
            <a:prstDash val="solid"/>
            <a:round/>
            <a:headEnd len="med" w="med" type="none"/>
            <a:tailEnd len="med" w="med" type="triangle"/>
          </a:ln>
        </p:spPr>
      </p:cxnSp>
      <p:cxnSp>
        <p:nvCxnSpPr>
          <p:cNvPr id="204" name="Google Shape;204;p19"/>
          <p:cNvCxnSpPr/>
          <p:nvPr/>
        </p:nvCxnSpPr>
        <p:spPr>
          <a:xfrm rot="10800000">
            <a:off x="2146100" y="4124400"/>
            <a:ext cx="1602900" cy="16200"/>
          </a:xfrm>
          <a:prstGeom prst="straightConnector1">
            <a:avLst/>
          </a:prstGeom>
          <a:noFill/>
          <a:ln cap="flat" cmpd="sng" w="28575">
            <a:solidFill>
              <a:srgbClr val="FF0000"/>
            </a:solidFill>
            <a:prstDash val="solid"/>
            <a:round/>
            <a:headEnd len="med" w="med" type="none"/>
            <a:tailEnd len="med" w="med" type="triangle"/>
          </a:ln>
        </p:spPr>
      </p:cxnSp>
      <p:pic>
        <p:nvPicPr>
          <p:cNvPr id="205" name="Google Shape;205;p19"/>
          <p:cNvPicPr preferRelativeResize="0"/>
          <p:nvPr/>
        </p:nvPicPr>
        <p:blipFill>
          <a:blip r:embed="rId6">
            <a:alphaModFix/>
          </a:blip>
          <a:stretch>
            <a:fillRect/>
          </a:stretch>
        </p:blipFill>
        <p:spPr>
          <a:xfrm>
            <a:off x="6453550" y="2589300"/>
            <a:ext cx="1401899" cy="1836949"/>
          </a:xfrm>
          <a:prstGeom prst="rect">
            <a:avLst/>
          </a:prstGeom>
          <a:noFill/>
          <a:ln>
            <a:noFill/>
          </a:ln>
        </p:spPr>
      </p:pic>
      <p:cxnSp>
        <p:nvCxnSpPr>
          <p:cNvPr id="206" name="Google Shape;206;p19"/>
          <p:cNvCxnSpPr/>
          <p:nvPr/>
        </p:nvCxnSpPr>
        <p:spPr>
          <a:xfrm flipH="1" rot="10800000">
            <a:off x="5126300" y="4124400"/>
            <a:ext cx="1572900" cy="21900"/>
          </a:xfrm>
          <a:prstGeom prst="straightConnector1">
            <a:avLst/>
          </a:prstGeom>
          <a:noFill/>
          <a:ln cap="flat" cmpd="sng" w="28575">
            <a:solidFill>
              <a:srgbClr val="FF0000"/>
            </a:solidFill>
            <a:prstDash val="solid"/>
            <a:round/>
            <a:headEnd len="med" w="med" type="none"/>
            <a:tailEnd len="med" w="med" type="triangle"/>
          </a:ln>
        </p:spPr>
      </p:cxnSp>
      <p:sp>
        <p:nvSpPr>
          <p:cNvPr id="207" name="Google Shape;207;p19"/>
          <p:cNvSpPr txBox="1"/>
          <p:nvPr/>
        </p:nvSpPr>
        <p:spPr>
          <a:xfrm>
            <a:off x="5867400" y="2133600"/>
            <a:ext cx="3390300" cy="309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1000">
                <a:highlight>
                  <a:srgbClr val="EA9999"/>
                </a:highlight>
                <a:latin typeface="Lato"/>
                <a:ea typeface="Lato"/>
                <a:cs typeface="Lato"/>
                <a:sym typeface="Lato"/>
              </a:rPr>
              <a:t>https://www.instagram.com/p/</a:t>
            </a:r>
            <a:r>
              <a:rPr lang="en" sz="1000">
                <a:highlight>
                  <a:srgbClr val="FF0000"/>
                </a:highlight>
                <a:latin typeface="Lato"/>
                <a:ea typeface="Lato"/>
                <a:cs typeface="Lato"/>
                <a:sym typeface="Lato"/>
              </a:rPr>
              <a:t>CGCDlkihzra</a:t>
            </a:r>
            <a:r>
              <a:rPr lang="en" sz="1000">
                <a:highlight>
                  <a:srgbClr val="EA9999"/>
                </a:highlight>
                <a:latin typeface="Lato"/>
                <a:ea typeface="Lato"/>
                <a:cs typeface="Lato"/>
                <a:sym typeface="Lato"/>
              </a:rPr>
              <a:t>/</a:t>
            </a:r>
            <a:endParaRPr sz="1000">
              <a:highlight>
                <a:srgbClr val="EA9999"/>
              </a:highlight>
            </a:endParaRPr>
          </a:p>
          <a:p>
            <a:pPr indent="0" lvl="0" marL="0" rtl="0" algn="l">
              <a:lnSpc>
                <a:spcPct val="90000"/>
              </a:lnSpc>
              <a:spcBef>
                <a:spcPts val="0"/>
              </a:spcBef>
              <a:spcAft>
                <a:spcPts val="0"/>
              </a:spcAft>
              <a:buNone/>
            </a:pPr>
            <a:r>
              <a:t/>
            </a:r>
            <a:endParaRPr sz="1000">
              <a:highlight>
                <a:srgbClr val="EA9999"/>
              </a:highlight>
              <a:latin typeface="Lato"/>
              <a:ea typeface="Lato"/>
              <a:cs typeface="Lato"/>
              <a:sym typeface="Lato"/>
            </a:endParaRPr>
          </a:p>
        </p:txBody>
      </p:sp>
      <p:sp>
        <p:nvSpPr>
          <p:cNvPr id="208" name="Google Shape;208;p19"/>
          <p:cNvSpPr/>
          <p:nvPr/>
        </p:nvSpPr>
        <p:spPr>
          <a:xfrm>
            <a:off x="6747675" y="2672025"/>
            <a:ext cx="643800" cy="122100"/>
          </a:xfrm>
          <a:prstGeom prst="rect">
            <a:avLst/>
          </a:prstGeom>
          <a:noFill/>
          <a:ln cap="flat" cmpd="sng" w="9525">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9" name="Google Shape;209;p19"/>
          <p:cNvCxnSpPr>
            <a:endCxn id="208" idx="0"/>
          </p:cNvCxnSpPr>
          <p:nvPr/>
        </p:nvCxnSpPr>
        <p:spPr>
          <a:xfrm>
            <a:off x="7065975" y="2323125"/>
            <a:ext cx="3600" cy="348900"/>
          </a:xfrm>
          <a:prstGeom prst="straightConnector1">
            <a:avLst/>
          </a:prstGeom>
          <a:noFill/>
          <a:ln cap="flat" cmpd="sng" w="9525">
            <a:solidFill>
              <a:srgbClr val="E06666"/>
            </a:solidFill>
            <a:prstDash val="solid"/>
            <a:round/>
            <a:headEnd len="med" w="med" type="none"/>
            <a:tailEnd len="med" w="med" type="triangle"/>
          </a:ln>
        </p:spPr>
      </p:cxnSp>
      <p:sp>
        <p:nvSpPr>
          <p:cNvPr id="210" name="Google Shape;210;p19"/>
          <p:cNvSpPr/>
          <p:nvPr/>
        </p:nvSpPr>
        <p:spPr>
          <a:xfrm>
            <a:off x="5703700" y="529450"/>
            <a:ext cx="2924400" cy="840600"/>
          </a:xfrm>
          <a:prstGeom prst="roundRect">
            <a:avLst>
              <a:gd fmla="val 16667" name="adj"/>
            </a:avLst>
          </a:prstGeom>
          <a:solidFill>
            <a:srgbClr val="9FC5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rgbClr val="980000"/>
                </a:solidFill>
                <a:latin typeface="Lato"/>
                <a:ea typeface="Lato"/>
                <a:cs typeface="Lato"/>
                <a:sym typeface="Lato"/>
              </a:rPr>
              <a:t>T</a:t>
            </a:r>
            <a:r>
              <a:rPr b="1" lang="en" sz="1900">
                <a:solidFill>
                  <a:srgbClr val="980000"/>
                </a:solidFill>
                <a:latin typeface="Lato"/>
                <a:ea typeface="Lato"/>
                <a:cs typeface="Lato"/>
                <a:sym typeface="Lato"/>
              </a:rPr>
              <a:t>he post URLs are completely opaque. </a:t>
            </a:r>
            <a:endParaRPr b="1" sz="1900">
              <a:solidFill>
                <a:srgbClr val="980000"/>
              </a:solidFill>
              <a:latin typeface="Lato"/>
              <a:ea typeface="Lato"/>
              <a:cs typeface="Lato"/>
              <a:sym typeface="Lato"/>
            </a:endParaRPr>
          </a:p>
        </p:txBody>
      </p:sp>
      <p:sp>
        <p:nvSpPr>
          <p:cNvPr id="211" name="Google Shape;211;p19"/>
          <p:cNvSpPr txBox="1"/>
          <p:nvPr/>
        </p:nvSpPr>
        <p:spPr>
          <a:xfrm>
            <a:off x="304800" y="521350"/>
            <a:ext cx="6022800" cy="22500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3000">
                <a:solidFill>
                  <a:srgbClr val="1B699F"/>
                </a:solidFill>
                <a:latin typeface="Lato"/>
                <a:ea typeface="Lato"/>
                <a:cs typeface="Lato"/>
                <a:sym typeface="Lato"/>
              </a:rPr>
              <a:t>instagram</a:t>
            </a:r>
            <a:r>
              <a:rPr lang="en" sz="3000">
                <a:solidFill>
                  <a:srgbClr val="1B699F"/>
                </a:solidFill>
                <a:latin typeface="Lato"/>
                <a:ea typeface="Lato"/>
                <a:cs typeface="Lato"/>
                <a:sym typeface="Lato"/>
              </a:rPr>
              <a:t>.com/p/{11DigitID}</a:t>
            </a:r>
            <a:endParaRPr sz="3000">
              <a:solidFill>
                <a:srgbClr val="1B699F"/>
              </a:solidFill>
              <a:latin typeface="Lato"/>
              <a:ea typeface="Lato"/>
              <a:cs typeface="Lato"/>
              <a:sym typeface="Lato"/>
            </a:endParaRPr>
          </a:p>
          <a:p>
            <a:pPr indent="0" lvl="0" marL="0" rtl="0" algn="l">
              <a:lnSpc>
                <a:spcPct val="90000"/>
              </a:lnSpc>
              <a:spcBef>
                <a:spcPts val="0"/>
              </a:spcBef>
              <a:spcAft>
                <a:spcPts val="0"/>
              </a:spcAft>
              <a:buNone/>
            </a:pPr>
            <a:r>
              <a:t/>
            </a:r>
            <a:endParaRPr sz="3000">
              <a:solidFill>
                <a:srgbClr val="1B699F"/>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0"/>
          <p:cNvSpPr txBox="1"/>
          <p:nvPr>
            <p:ph type="title"/>
          </p:nvPr>
        </p:nvSpPr>
        <p:spPr>
          <a:xfrm>
            <a:off x="260425" y="558150"/>
            <a:ext cx="8598900" cy="1028700"/>
          </a:xfrm>
          <a:prstGeom prst="rect">
            <a:avLst/>
          </a:prstGeom>
        </p:spPr>
        <p:txBody>
          <a:bodyPr anchorCtr="0" anchor="ctr" bIns="34275" lIns="68575" spcFirstLastPara="1" rIns="68575" wrap="square" tIns="34275">
            <a:noAutofit/>
          </a:bodyPr>
          <a:lstStyle/>
          <a:p>
            <a:pPr indent="0" lvl="0" marL="0" rtl="0" algn="ctr">
              <a:spcBef>
                <a:spcPts val="0"/>
              </a:spcBef>
              <a:spcAft>
                <a:spcPts val="0"/>
              </a:spcAft>
              <a:buNone/>
            </a:pPr>
            <a:r>
              <a:rPr lang="en">
                <a:latin typeface="Lato"/>
                <a:ea typeface="Lato"/>
                <a:cs typeface="Lato"/>
                <a:sym typeface="Lato"/>
              </a:rPr>
              <a:t>How many mementos are available for </a:t>
            </a:r>
            <a:endParaRPr>
              <a:latin typeface="Lato"/>
              <a:ea typeface="Lato"/>
              <a:cs typeface="Lato"/>
              <a:sym typeface="Lato"/>
            </a:endParaRPr>
          </a:p>
          <a:p>
            <a:pPr indent="0" lvl="0" marL="0" rtl="0" algn="ctr">
              <a:spcBef>
                <a:spcPts val="0"/>
              </a:spcBef>
              <a:spcAft>
                <a:spcPts val="0"/>
              </a:spcAft>
              <a:buNone/>
            </a:pPr>
            <a:r>
              <a:rPr lang="en">
                <a:latin typeface="Lato"/>
                <a:ea typeface="Lato"/>
                <a:cs typeface="Lato"/>
                <a:sym typeface="Lato"/>
              </a:rPr>
              <a:t>her account page in Internet Archive?</a:t>
            </a:r>
            <a:endParaRPr>
              <a:latin typeface="Lato"/>
              <a:ea typeface="Lato"/>
              <a:cs typeface="Lato"/>
              <a:sym typeface="Lato"/>
            </a:endParaRPr>
          </a:p>
        </p:txBody>
      </p:sp>
      <p:sp>
        <p:nvSpPr>
          <p:cNvPr id="217" name="Google Shape;217;p20"/>
          <p:cNvSpPr txBox="1"/>
          <p:nvPr>
            <p:ph idx="1" type="body"/>
          </p:nvPr>
        </p:nvSpPr>
        <p:spPr>
          <a:xfrm>
            <a:off x="670125" y="3603250"/>
            <a:ext cx="8598900" cy="2887200"/>
          </a:xfrm>
          <a:prstGeom prst="rect">
            <a:avLst/>
          </a:prstGeom>
        </p:spPr>
        <p:txBody>
          <a:bodyPr anchorCtr="0" anchor="t" bIns="34275" lIns="68575" spcFirstLastPara="1" rIns="68575" wrap="square" tIns="34275">
            <a:noAutofit/>
          </a:bodyPr>
          <a:lstStyle/>
          <a:p>
            <a:pPr indent="-304800" lvl="0" marL="457200" rtl="0" algn="l">
              <a:spcBef>
                <a:spcPts val="700"/>
              </a:spcBef>
              <a:spcAft>
                <a:spcPts val="0"/>
              </a:spcAft>
              <a:buSzPts val="1200"/>
              <a:buChar char="●"/>
            </a:pPr>
            <a:r>
              <a:rPr lang="en" sz="1200">
                <a:latin typeface="Lato"/>
                <a:ea typeface="Lato"/>
                <a:cs typeface="Lato"/>
                <a:sym typeface="Lato"/>
              </a:rPr>
              <a:t>This data was collected through the Internet Archive’s CDX search on </a:t>
            </a:r>
            <a:r>
              <a:rPr lang="en" sz="1200">
                <a:latin typeface="Lato"/>
                <a:ea typeface="Lato"/>
                <a:cs typeface="Lato"/>
                <a:sym typeface="Lato"/>
              </a:rPr>
              <a:t>2020-10-11.</a:t>
            </a:r>
            <a:endParaRPr sz="1200">
              <a:latin typeface="Lato"/>
              <a:ea typeface="Lato"/>
              <a:cs typeface="Lato"/>
              <a:sym typeface="Lato"/>
            </a:endParaRPr>
          </a:p>
          <a:p>
            <a:pPr indent="-304800" lvl="1" marL="914400" rtl="0" algn="l">
              <a:spcBef>
                <a:spcPts val="0"/>
              </a:spcBef>
              <a:spcAft>
                <a:spcPts val="0"/>
              </a:spcAft>
              <a:buSzPts val="1200"/>
              <a:buFont typeface="Lato"/>
              <a:buChar char="○"/>
            </a:pPr>
            <a:r>
              <a:rPr lang="en" sz="1200" u="sng">
                <a:solidFill>
                  <a:schemeClr val="hlink"/>
                </a:solidFill>
                <a:latin typeface="Lato"/>
                <a:ea typeface="Lato"/>
                <a:cs typeface="Lato"/>
                <a:sym typeface="Lato"/>
                <a:hlinkClick r:id="rId3"/>
              </a:rPr>
              <a:t>http://web.archive.org/cdx/search/cdx?url=https://www.facebook.com/katyperry/&amp;matchType=prefix</a:t>
            </a:r>
            <a:endParaRPr sz="1200">
              <a:latin typeface="Lato"/>
              <a:ea typeface="Lato"/>
              <a:cs typeface="Lato"/>
              <a:sym typeface="Lato"/>
            </a:endParaRPr>
          </a:p>
          <a:p>
            <a:pPr indent="-304800" lvl="1" marL="914400" rtl="0" algn="l">
              <a:spcBef>
                <a:spcPts val="0"/>
              </a:spcBef>
              <a:spcAft>
                <a:spcPts val="0"/>
              </a:spcAft>
              <a:buSzPts val="1200"/>
              <a:buFont typeface="Lato"/>
              <a:buChar char="○"/>
            </a:pPr>
            <a:r>
              <a:rPr lang="en" sz="1200" u="sng">
                <a:solidFill>
                  <a:schemeClr val="hlink"/>
                </a:solidFill>
                <a:latin typeface="Lato"/>
                <a:ea typeface="Lato"/>
                <a:cs typeface="Lato"/>
                <a:sym typeface="Lato"/>
                <a:hlinkClick r:id="rId4"/>
              </a:rPr>
              <a:t>http://web.archive.org/cdx/search/cdx?url=https://twitter.com/katyperry/&amp;matchType=prefix</a:t>
            </a:r>
            <a:endParaRPr sz="1200">
              <a:latin typeface="Lato"/>
              <a:ea typeface="Lato"/>
              <a:cs typeface="Lato"/>
              <a:sym typeface="Lato"/>
            </a:endParaRPr>
          </a:p>
          <a:p>
            <a:pPr indent="0" lvl="0" marL="914400" rtl="0" algn="l">
              <a:spcBef>
                <a:spcPts val="700"/>
              </a:spcBef>
              <a:spcAft>
                <a:spcPts val="0"/>
              </a:spcAft>
              <a:buNone/>
            </a:pPr>
            <a:r>
              <a:t/>
            </a:r>
            <a:endParaRPr sz="1200">
              <a:latin typeface="Lato"/>
              <a:ea typeface="Lato"/>
              <a:cs typeface="Lato"/>
              <a:sym typeface="Lato"/>
            </a:endParaRPr>
          </a:p>
        </p:txBody>
      </p:sp>
      <p:sp>
        <p:nvSpPr>
          <p:cNvPr id="218" name="Google Shape;218;p20"/>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t>‹#›</a:t>
            </a:fld>
            <a:endParaRPr/>
          </a:p>
        </p:txBody>
      </p:sp>
      <p:graphicFrame>
        <p:nvGraphicFramePr>
          <p:cNvPr id="219" name="Google Shape;219;p20"/>
          <p:cNvGraphicFramePr/>
          <p:nvPr/>
        </p:nvGraphicFramePr>
        <p:xfrm>
          <a:off x="2823338" y="1957450"/>
          <a:ext cx="3000000" cy="3000000"/>
        </p:xfrm>
        <a:graphic>
          <a:graphicData uri="http://schemas.openxmlformats.org/drawingml/2006/table">
            <a:tbl>
              <a:tblPr>
                <a:noFill/>
                <a:tableStyleId>{7CF4E6A0-E536-4487-A89C-8F72CEB2B271}</a:tableStyleId>
              </a:tblPr>
              <a:tblGrid>
                <a:gridCol w="2074975"/>
                <a:gridCol w="1953200"/>
              </a:tblGrid>
              <a:tr h="357475">
                <a:tc>
                  <a:txBody>
                    <a:bodyPr/>
                    <a:lstStyle/>
                    <a:p>
                      <a:pPr indent="0" lvl="0" marL="0" rtl="0" algn="ctr">
                        <a:spcBef>
                          <a:spcPts val="0"/>
                        </a:spcBef>
                        <a:spcAft>
                          <a:spcPts val="0"/>
                        </a:spcAft>
                        <a:buNone/>
                      </a:pPr>
                      <a:r>
                        <a:t/>
                      </a:r>
                      <a:endParaRPr/>
                    </a:p>
                  </a:txBody>
                  <a:tcPr marT="91425" marB="91425" marR="91425" marL="91425">
                    <a:solidFill>
                      <a:schemeClr val="lt1"/>
                    </a:solidFill>
                  </a:tcPr>
                </a:tc>
                <a:tc>
                  <a:txBody>
                    <a:bodyPr/>
                    <a:lstStyle/>
                    <a:p>
                      <a:pPr indent="0" lvl="0" marL="0" rtl="0" algn="ctr">
                        <a:spcBef>
                          <a:spcPts val="0"/>
                        </a:spcBef>
                        <a:spcAft>
                          <a:spcPts val="0"/>
                        </a:spcAft>
                        <a:buNone/>
                      </a:pPr>
                      <a:r>
                        <a:rPr lang="en"/>
                        <a:t>Number of </a:t>
                      </a:r>
                      <a:r>
                        <a:rPr lang="en"/>
                        <a:t>Mementos</a:t>
                      </a:r>
                      <a:endParaRPr/>
                    </a:p>
                  </a:txBody>
                  <a:tcPr marT="91425" marB="91425" marR="91425" marL="91425">
                    <a:solidFill>
                      <a:schemeClr val="lt1"/>
                    </a:solidFill>
                  </a:tcPr>
                </a:tc>
              </a:tr>
              <a:tr h="354025">
                <a:tc>
                  <a:txBody>
                    <a:bodyPr/>
                    <a:lstStyle/>
                    <a:p>
                      <a:pPr indent="0" lvl="0" marL="0" rtl="0" algn="l">
                        <a:spcBef>
                          <a:spcPts val="0"/>
                        </a:spcBef>
                        <a:spcAft>
                          <a:spcPts val="0"/>
                        </a:spcAft>
                        <a:buNone/>
                      </a:pPr>
                      <a:r>
                        <a:rPr lang="en"/>
                        <a:t>facebook.com/katyperry</a:t>
                      </a:r>
                      <a:endParaRPr/>
                    </a:p>
                  </a:txBody>
                  <a:tcPr marT="91425" marB="91425" marR="91425" marL="91425">
                    <a:solidFill>
                      <a:schemeClr val="lt1"/>
                    </a:solidFill>
                  </a:tcPr>
                </a:tc>
                <a:tc>
                  <a:txBody>
                    <a:bodyPr/>
                    <a:lstStyle/>
                    <a:p>
                      <a:pPr indent="0" lvl="0" marL="0" rtl="0" algn="ctr">
                        <a:spcBef>
                          <a:spcPts val="0"/>
                        </a:spcBef>
                        <a:spcAft>
                          <a:spcPts val="0"/>
                        </a:spcAft>
                        <a:buNone/>
                      </a:pPr>
                      <a:r>
                        <a:rPr lang="en"/>
                        <a:t>6552</a:t>
                      </a:r>
                      <a:endParaRPr/>
                    </a:p>
                  </a:txBody>
                  <a:tcPr marT="91425" marB="91425" marR="91425" marL="91425">
                    <a:solidFill>
                      <a:schemeClr val="lt1"/>
                    </a:solidFill>
                  </a:tcPr>
                </a:tc>
              </a:tr>
              <a:tr h="354025">
                <a:tc>
                  <a:txBody>
                    <a:bodyPr/>
                    <a:lstStyle/>
                    <a:p>
                      <a:pPr indent="0" lvl="0" marL="0" rtl="0" algn="l">
                        <a:spcBef>
                          <a:spcPts val="0"/>
                        </a:spcBef>
                        <a:spcAft>
                          <a:spcPts val="0"/>
                        </a:spcAft>
                        <a:buNone/>
                      </a:pPr>
                      <a:r>
                        <a:rPr lang="en"/>
                        <a:t>twitter.com/katyperry</a:t>
                      </a:r>
                      <a:endParaRPr/>
                    </a:p>
                  </a:txBody>
                  <a:tcPr marT="91425" marB="91425" marR="91425" marL="91425">
                    <a:solidFill>
                      <a:schemeClr val="lt1"/>
                    </a:solidFill>
                  </a:tcPr>
                </a:tc>
                <a:tc>
                  <a:txBody>
                    <a:bodyPr/>
                    <a:lstStyle/>
                    <a:p>
                      <a:pPr indent="0" lvl="0" marL="0" rtl="0" algn="ctr">
                        <a:spcBef>
                          <a:spcPts val="0"/>
                        </a:spcBef>
                        <a:spcAft>
                          <a:spcPts val="0"/>
                        </a:spcAft>
                        <a:buNone/>
                      </a:pPr>
                      <a:r>
                        <a:rPr lang="en"/>
                        <a:t>120522</a:t>
                      </a:r>
                      <a:endParaRPr/>
                    </a:p>
                  </a:txBody>
                  <a:tcPr marT="91425" marB="91425" marR="91425" marL="91425">
                    <a:solidFill>
                      <a:schemeClr val="lt1"/>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1"/>
          <p:cNvSpPr txBox="1"/>
          <p:nvPr>
            <p:ph type="title"/>
          </p:nvPr>
        </p:nvSpPr>
        <p:spPr>
          <a:xfrm>
            <a:off x="285350" y="405750"/>
            <a:ext cx="8565300" cy="8556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latin typeface="Lato"/>
                <a:ea typeface="Lato"/>
                <a:cs typeface="Lato"/>
                <a:sym typeface="Lato"/>
              </a:rPr>
              <a:t>Account Page:</a:t>
            </a:r>
            <a:endParaRPr>
              <a:latin typeface="Lato"/>
              <a:ea typeface="Lato"/>
              <a:cs typeface="Lato"/>
              <a:sym typeface="Lato"/>
            </a:endParaRPr>
          </a:p>
          <a:p>
            <a:pPr indent="0" lvl="0" marL="0" rtl="0" algn="l">
              <a:spcBef>
                <a:spcPts val="0"/>
              </a:spcBef>
              <a:spcAft>
                <a:spcPts val="0"/>
              </a:spcAft>
              <a:buNone/>
            </a:pPr>
            <a:r>
              <a:rPr lang="en" sz="2500">
                <a:latin typeface="Lato"/>
                <a:ea typeface="Lato"/>
                <a:cs typeface="Lato"/>
                <a:sym typeface="Lato"/>
              </a:rPr>
              <a:t>How many captures are there </a:t>
            </a:r>
            <a:r>
              <a:rPr lang="en" sz="2500">
                <a:latin typeface="Lato"/>
                <a:ea typeface="Lato"/>
                <a:cs typeface="Lato"/>
                <a:sym typeface="Lato"/>
              </a:rPr>
              <a:t>across</a:t>
            </a:r>
            <a:r>
              <a:rPr lang="en" sz="2500">
                <a:latin typeface="Lato"/>
                <a:ea typeface="Lato"/>
                <a:cs typeface="Lato"/>
                <a:sym typeface="Lato"/>
              </a:rPr>
              <a:t> different web archives?</a:t>
            </a:r>
            <a:endParaRPr sz="1700">
              <a:latin typeface="Lato"/>
              <a:ea typeface="Lato"/>
              <a:cs typeface="Lato"/>
              <a:sym typeface="Lato"/>
            </a:endParaRPr>
          </a:p>
        </p:txBody>
      </p:sp>
      <p:sp>
        <p:nvSpPr>
          <p:cNvPr id="225" name="Google Shape;225;p21"/>
          <p:cNvSpPr txBox="1"/>
          <p:nvPr>
            <p:ph idx="12" type="sldNum"/>
          </p:nvPr>
        </p:nvSpPr>
        <p:spPr>
          <a:xfrm>
            <a:off x="7984875" y="4393623"/>
            <a:ext cx="816000" cy="406800"/>
          </a:xfrm>
          <a:prstGeom prst="rect">
            <a:avLst/>
          </a:prstGeom>
        </p:spPr>
        <p:txBody>
          <a:bodyPr anchorCtr="0" anchor="b" bIns="34275" lIns="68575" spcFirstLastPara="1" rIns="68575" wrap="square" tIns="34275">
            <a:noAutofit/>
          </a:bodyPr>
          <a:lstStyle/>
          <a:p>
            <a:pPr indent="0" lvl="0" marL="0" rtl="0" algn="r">
              <a:spcBef>
                <a:spcPts val="0"/>
              </a:spcBef>
              <a:spcAft>
                <a:spcPts val="0"/>
              </a:spcAft>
              <a:buClr>
                <a:srgbClr val="000000"/>
              </a:buClr>
              <a:buFont typeface="Arial"/>
              <a:buNone/>
            </a:pPr>
            <a:fld id="{00000000-1234-1234-1234-123412341234}" type="slidenum">
              <a:rPr lang="en">
                <a:latin typeface="Lato"/>
                <a:ea typeface="Lato"/>
                <a:cs typeface="Lato"/>
                <a:sym typeface="Lato"/>
              </a:rPr>
              <a:t>‹#›</a:t>
            </a:fld>
            <a:endParaRPr>
              <a:latin typeface="Lato"/>
              <a:ea typeface="Lato"/>
              <a:cs typeface="Lato"/>
              <a:sym typeface="Lato"/>
            </a:endParaRPr>
          </a:p>
        </p:txBody>
      </p:sp>
      <p:graphicFrame>
        <p:nvGraphicFramePr>
          <p:cNvPr id="226" name="Google Shape;226;p21"/>
          <p:cNvGraphicFramePr/>
          <p:nvPr/>
        </p:nvGraphicFramePr>
        <p:xfrm>
          <a:off x="541750" y="2264100"/>
          <a:ext cx="3000000" cy="3000000"/>
        </p:xfrm>
        <a:graphic>
          <a:graphicData uri="http://schemas.openxmlformats.org/drawingml/2006/table">
            <a:tbl>
              <a:tblPr>
                <a:noFill/>
                <a:tableStyleId>{7CF4E6A0-E536-4487-A89C-8F72CEB2B271}</a:tableStyleId>
              </a:tblPr>
              <a:tblGrid>
                <a:gridCol w="981625"/>
                <a:gridCol w="786025"/>
                <a:gridCol w="802350"/>
                <a:gridCol w="932700"/>
                <a:gridCol w="916425"/>
                <a:gridCol w="883825"/>
                <a:gridCol w="883825"/>
                <a:gridCol w="883825"/>
                <a:gridCol w="883825"/>
              </a:tblGrid>
              <a:tr h="443825">
                <a:tc>
                  <a:txBody>
                    <a:bodyPr/>
                    <a:lstStyle/>
                    <a:p>
                      <a:pPr indent="0" lvl="0" marL="0" rtl="0" algn="ctr">
                        <a:spcBef>
                          <a:spcPts val="0"/>
                        </a:spcBef>
                        <a:spcAft>
                          <a:spcPts val="0"/>
                        </a:spcAft>
                        <a:buNone/>
                      </a:pPr>
                      <a:r>
                        <a:t/>
                      </a:r>
                      <a:endParaRPr b="1" sz="9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b="1" lang="en" sz="900">
                          <a:latin typeface="Lato"/>
                          <a:ea typeface="Lato"/>
                          <a:cs typeface="Lato"/>
                          <a:sym typeface="Lato"/>
                        </a:rPr>
                        <a:t>Internet Archive</a:t>
                      </a:r>
                      <a:endParaRPr b="1" sz="9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b="1" lang="en" sz="900">
                          <a:latin typeface="Lato"/>
                          <a:ea typeface="Lato"/>
                          <a:cs typeface="Lato"/>
                          <a:sym typeface="Lato"/>
                        </a:rPr>
                        <a:t>Archive- It</a:t>
                      </a:r>
                      <a:endParaRPr b="1" sz="9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b="1" lang="en" sz="900">
                          <a:latin typeface="Lato"/>
                          <a:ea typeface="Lato"/>
                          <a:cs typeface="Lato"/>
                          <a:sym typeface="Lato"/>
                        </a:rPr>
                        <a:t>archive.today</a:t>
                      </a:r>
                      <a:endParaRPr b="1" sz="9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b="1" lang="en" sz="900">
                          <a:latin typeface="Lato"/>
                          <a:ea typeface="Lato"/>
                          <a:cs typeface="Lato"/>
                          <a:sym typeface="Lato"/>
                        </a:rPr>
                        <a:t>Library of Congress</a:t>
                      </a:r>
                      <a:endParaRPr b="1" sz="9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b="1" lang="en" sz="900">
                          <a:latin typeface="Lato"/>
                          <a:ea typeface="Lato"/>
                          <a:cs typeface="Lato"/>
                          <a:sym typeface="Lato"/>
                        </a:rPr>
                        <a:t>U</a:t>
                      </a:r>
                      <a:r>
                        <a:rPr b="1" lang="en" sz="900">
                          <a:latin typeface="Lato"/>
                          <a:ea typeface="Lato"/>
                          <a:cs typeface="Lato"/>
                          <a:sym typeface="Lato"/>
                        </a:rPr>
                        <a:t>K Web Archive</a:t>
                      </a:r>
                      <a:endParaRPr b="1" sz="9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b="1" lang="en" sz="900">
                          <a:latin typeface="Lato"/>
                          <a:ea typeface="Lato"/>
                          <a:cs typeface="Lato"/>
                          <a:sym typeface="Lato"/>
                        </a:rPr>
                        <a:t>Australian Web Archive</a:t>
                      </a:r>
                      <a:endParaRPr b="1" sz="9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b="1" lang="en" sz="900">
                          <a:latin typeface="Lato"/>
                          <a:ea typeface="Lato"/>
                          <a:cs typeface="Lato"/>
                          <a:sym typeface="Lato"/>
                        </a:rPr>
                        <a:t>Portuguese Web Archive</a:t>
                      </a:r>
                      <a:endParaRPr b="1" sz="9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b="1" lang="en" sz="900">
                          <a:latin typeface="Lato"/>
                          <a:ea typeface="Lato"/>
                          <a:cs typeface="Lato"/>
                          <a:sym typeface="Lato"/>
                        </a:rPr>
                        <a:t>Total</a:t>
                      </a:r>
                      <a:endParaRPr b="1" sz="900">
                        <a:latin typeface="Lato"/>
                        <a:ea typeface="Lato"/>
                        <a:cs typeface="Lato"/>
                        <a:sym typeface="Lato"/>
                      </a:endParaRPr>
                    </a:p>
                  </a:txBody>
                  <a:tcPr marT="91425" marB="91425" marR="91425" marL="91425" anchor="ctr">
                    <a:solidFill>
                      <a:schemeClr val="lt1"/>
                    </a:solidFill>
                  </a:tcPr>
                </a:tc>
              </a:tr>
              <a:tr h="612375">
                <a:tc>
                  <a:txBody>
                    <a:bodyPr/>
                    <a:lstStyle/>
                    <a:p>
                      <a:pPr indent="0" lvl="0" marL="0" rtl="0" algn="ctr">
                        <a:spcBef>
                          <a:spcPts val="0"/>
                        </a:spcBef>
                        <a:spcAft>
                          <a:spcPts val="0"/>
                        </a:spcAft>
                        <a:buNone/>
                      </a:pPr>
                      <a:r>
                        <a:rPr b="1" lang="en" sz="1200">
                          <a:latin typeface="Lato"/>
                          <a:ea typeface="Lato"/>
                          <a:cs typeface="Lato"/>
                          <a:sym typeface="Lato"/>
                        </a:rPr>
                        <a:t>Instagram</a:t>
                      </a:r>
                      <a:endParaRPr b="1"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1803</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108</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7</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4</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2</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a:latin typeface="Lato"/>
                          <a:ea typeface="Lato"/>
                          <a:cs typeface="Lato"/>
                          <a:sym typeface="Lato"/>
                        </a:rPr>
                        <a:t>1924</a:t>
                      </a:r>
                      <a:endParaRPr>
                        <a:latin typeface="Lato"/>
                        <a:ea typeface="Lato"/>
                        <a:cs typeface="Lato"/>
                        <a:sym typeface="Lato"/>
                      </a:endParaRPr>
                    </a:p>
                  </a:txBody>
                  <a:tcPr marT="91425" marB="91425" marR="91425" marL="91425" anchor="ctr">
                    <a:solidFill>
                      <a:schemeClr val="lt1"/>
                    </a:solidFill>
                  </a:tcPr>
                </a:tc>
              </a:tr>
              <a:tr h="612375">
                <a:tc>
                  <a:txBody>
                    <a:bodyPr/>
                    <a:lstStyle/>
                    <a:p>
                      <a:pPr indent="0" lvl="0" marL="0" rtl="0" algn="ctr">
                        <a:spcBef>
                          <a:spcPts val="0"/>
                        </a:spcBef>
                        <a:spcAft>
                          <a:spcPts val="0"/>
                        </a:spcAft>
                        <a:buNone/>
                      </a:pPr>
                      <a:r>
                        <a:rPr b="1" lang="en" sz="1200">
                          <a:latin typeface="Lato"/>
                          <a:ea typeface="Lato"/>
                          <a:cs typeface="Lato"/>
                          <a:sym typeface="Lato"/>
                        </a:rPr>
                        <a:t>Facebook</a:t>
                      </a:r>
                      <a:endParaRPr b="1"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2032</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1234</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1</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16</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37</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a:latin typeface="Lato"/>
                          <a:ea typeface="Lato"/>
                          <a:cs typeface="Lato"/>
                          <a:sym typeface="Lato"/>
                        </a:rPr>
                        <a:t>3320</a:t>
                      </a:r>
                      <a:endParaRPr>
                        <a:latin typeface="Lato"/>
                        <a:ea typeface="Lato"/>
                        <a:cs typeface="Lato"/>
                        <a:sym typeface="Lato"/>
                      </a:endParaRPr>
                    </a:p>
                  </a:txBody>
                  <a:tcPr marT="91425" marB="91425" marR="91425" marL="91425" anchor="ctr">
                    <a:solidFill>
                      <a:schemeClr val="lt1"/>
                    </a:solidFill>
                  </a:tcPr>
                </a:tc>
              </a:tr>
              <a:tr h="537750">
                <a:tc>
                  <a:txBody>
                    <a:bodyPr/>
                    <a:lstStyle/>
                    <a:p>
                      <a:pPr indent="0" lvl="0" marL="0" rtl="0" algn="ctr">
                        <a:spcBef>
                          <a:spcPts val="0"/>
                        </a:spcBef>
                        <a:spcAft>
                          <a:spcPts val="0"/>
                        </a:spcAft>
                        <a:buNone/>
                      </a:pPr>
                      <a:r>
                        <a:rPr b="1" lang="en" sz="1200">
                          <a:latin typeface="Lato"/>
                          <a:ea typeface="Lato"/>
                          <a:cs typeface="Lato"/>
                          <a:sym typeface="Lato"/>
                        </a:rPr>
                        <a:t>Twitter</a:t>
                      </a:r>
                      <a:endParaRPr b="1"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4025</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1185</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2</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58</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2</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sz="1200">
                          <a:latin typeface="Lato"/>
                          <a:ea typeface="Lato"/>
                          <a:cs typeface="Lato"/>
                          <a:sym typeface="Lato"/>
                        </a:rPr>
                        <a:t>1</a:t>
                      </a:r>
                      <a:endParaRPr sz="1200">
                        <a:latin typeface="Lato"/>
                        <a:ea typeface="Lato"/>
                        <a:cs typeface="Lato"/>
                        <a:sym typeface="Lato"/>
                      </a:endParaRPr>
                    </a:p>
                  </a:txBody>
                  <a:tcPr marT="91425" marB="91425" marR="91425" marL="91425" anchor="ctr">
                    <a:solidFill>
                      <a:schemeClr val="lt1"/>
                    </a:solidFill>
                  </a:tcPr>
                </a:tc>
                <a:tc>
                  <a:txBody>
                    <a:bodyPr/>
                    <a:lstStyle/>
                    <a:p>
                      <a:pPr indent="0" lvl="0" marL="0" rtl="0" algn="ctr">
                        <a:spcBef>
                          <a:spcPts val="0"/>
                        </a:spcBef>
                        <a:spcAft>
                          <a:spcPts val="0"/>
                        </a:spcAft>
                        <a:buNone/>
                      </a:pPr>
                      <a:r>
                        <a:rPr lang="en">
                          <a:latin typeface="Lato"/>
                          <a:ea typeface="Lato"/>
                          <a:cs typeface="Lato"/>
                          <a:sym typeface="Lato"/>
                        </a:rPr>
                        <a:t>5273</a:t>
                      </a:r>
                      <a:endParaRPr>
                        <a:latin typeface="Lato"/>
                        <a:ea typeface="Lato"/>
                        <a:cs typeface="Lato"/>
                        <a:sym typeface="Lato"/>
                      </a:endParaRPr>
                    </a:p>
                  </a:txBody>
                  <a:tcPr marT="91425" marB="91425" marR="91425" marL="91425" anchor="ctr">
                    <a:solidFill>
                      <a:schemeClr val="lt1"/>
                    </a:solidFill>
                  </a:tcPr>
                </a:tc>
              </a:tr>
            </a:tbl>
          </a:graphicData>
        </a:graphic>
      </p:graphicFrame>
      <p:sp>
        <p:nvSpPr>
          <p:cNvPr id="227" name="Google Shape;227;p21"/>
          <p:cNvSpPr txBox="1"/>
          <p:nvPr/>
        </p:nvSpPr>
        <p:spPr>
          <a:xfrm>
            <a:off x="541750" y="1399950"/>
            <a:ext cx="7954500" cy="1045500"/>
          </a:xfrm>
          <a:prstGeom prst="rect">
            <a:avLst/>
          </a:prstGeom>
          <a:noFill/>
          <a:ln>
            <a:noFill/>
          </a:ln>
        </p:spPr>
        <p:txBody>
          <a:bodyPr anchorCtr="0" anchor="t" bIns="91425" lIns="91425" spcFirstLastPara="1" rIns="91425" wrap="square" tIns="91425">
            <a:noAutofit/>
          </a:bodyPr>
          <a:lstStyle/>
          <a:p>
            <a:pPr indent="-304800" lvl="0" marL="457200" rtl="0" algn="l">
              <a:lnSpc>
                <a:spcPct val="110000"/>
              </a:lnSpc>
              <a:spcBef>
                <a:spcPts val="700"/>
              </a:spcBef>
              <a:spcAft>
                <a:spcPts val="0"/>
              </a:spcAft>
              <a:buClr>
                <a:schemeClr val="dk1"/>
              </a:buClr>
              <a:buSzPts val="1200"/>
              <a:buFont typeface="Lato"/>
              <a:buChar char="●"/>
            </a:pPr>
            <a:r>
              <a:rPr lang="en" sz="1200">
                <a:solidFill>
                  <a:schemeClr val="dk1"/>
                </a:solidFill>
                <a:latin typeface="Lato"/>
                <a:ea typeface="Lato"/>
                <a:cs typeface="Lato"/>
                <a:sym typeface="Lato"/>
              </a:rPr>
              <a:t>B</a:t>
            </a:r>
            <a:r>
              <a:rPr lang="en" sz="1200">
                <a:solidFill>
                  <a:schemeClr val="dk1"/>
                </a:solidFill>
                <a:latin typeface="Lato"/>
                <a:ea typeface="Lato"/>
                <a:cs typeface="Lato"/>
                <a:sym typeface="Lato"/>
              </a:rPr>
              <a:t>elow data shows how many mementos are available for her account page for all three leading social media platforms across different web archives. This data is collected through </a:t>
            </a:r>
            <a:r>
              <a:rPr lang="en" sz="1200" u="sng">
                <a:solidFill>
                  <a:schemeClr val="hlink"/>
                </a:solidFill>
                <a:latin typeface="Lato"/>
                <a:ea typeface="Lato"/>
                <a:cs typeface="Lato"/>
                <a:sym typeface="Lato"/>
                <a:hlinkClick r:id="rId3"/>
              </a:rPr>
              <a:t>MemGator </a:t>
            </a:r>
            <a:r>
              <a:rPr lang="en" sz="1200">
                <a:solidFill>
                  <a:schemeClr val="dk1"/>
                </a:solidFill>
                <a:latin typeface="Lato"/>
                <a:ea typeface="Lato"/>
                <a:cs typeface="Lato"/>
                <a:sym typeface="Lato"/>
              </a:rPr>
              <a:t>on 2020-10-11.</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avonVTI">
  <a:themeElements>
    <a:clrScheme name="Custom 6">
      <a:dk1>
        <a:srgbClr val="14496F"/>
      </a:dk1>
      <a:lt1>
        <a:srgbClr val="FFFFFF"/>
      </a:lt1>
      <a:dk2>
        <a:srgbClr val="373545"/>
      </a:dk2>
      <a:lt2>
        <a:srgbClr val="FFFFFF"/>
      </a:lt2>
      <a:accent1>
        <a:srgbClr val="14496F"/>
      </a:accent1>
      <a:accent2>
        <a:srgbClr val="14496F"/>
      </a:accent2>
      <a:accent3>
        <a:srgbClr val="14496F"/>
      </a:accent3>
      <a:accent4>
        <a:srgbClr val="14496F"/>
      </a:accent4>
      <a:accent5>
        <a:srgbClr val="14496F"/>
      </a:accent5>
      <a:accent6>
        <a:srgbClr val="1C6294"/>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